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319" r:id="rId5"/>
    <p:sldId id="379" r:id="rId6"/>
    <p:sldId id="451" r:id="rId7"/>
    <p:sldId id="407" r:id="rId8"/>
    <p:sldId id="446" r:id="rId9"/>
    <p:sldId id="420" r:id="rId10"/>
    <p:sldId id="419" r:id="rId11"/>
    <p:sldId id="408" r:id="rId12"/>
    <p:sldId id="447" r:id="rId13"/>
    <p:sldId id="411" r:id="rId14"/>
    <p:sldId id="424" r:id="rId15"/>
    <p:sldId id="425" r:id="rId16"/>
    <p:sldId id="426" r:id="rId17"/>
    <p:sldId id="410" r:id="rId18"/>
    <p:sldId id="449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507EE4-EBAB-904B-A704-AAD58DA44BDA}" v="3" dt="2025-05-04T14:08:13.4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9" autoAdjust="0"/>
    <p:restoredTop sz="94673"/>
  </p:normalViewPr>
  <p:slideViewPr>
    <p:cSldViewPr snapToGrid="0">
      <p:cViewPr varScale="1">
        <p:scale>
          <a:sx n="107" d="100"/>
          <a:sy n="107" d="100"/>
        </p:scale>
        <p:origin x="6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ewes HME, Isabell" userId="3d887c3c-ea53-4fea-9d4d-6c8fea1a04fe" providerId="ADAL" clId="{551C5009-2A66-418B-A18F-AC15D9365856}"/>
    <pc:docChg chg="delSld modSld">
      <pc:chgData name="Drewes HME, Isabell" userId="3d887c3c-ea53-4fea-9d4d-6c8fea1a04fe" providerId="ADAL" clId="{551C5009-2A66-418B-A18F-AC15D9365856}" dt="2023-12-08T06:44:55.815" v="10" actId="47"/>
      <pc:docMkLst>
        <pc:docMk/>
      </pc:docMkLst>
      <pc:sldChg chg="delSp modSp mod">
        <pc:chgData name="Drewes HME, Isabell" userId="3d887c3c-ea53-4fea-9d4d-6c8fea1a04fe" providerId="ADAL" clId="{551C5009-2A66-418B-A18F-AC15D9365856}" dt="2023-12-08T06:44:42.207" v="8" actId="478"/>
        <pc:sldMkLst>
          <pc:docMk/>
          <pc:sldMk cId="0" sldId="319"/>
        </pc:sldMkLst>
      </pc:sldChg>
      <pc:sldChg chg="del">
        <pc:chgData name="Drewes HME, Isabell" userId="3d887c3c-ea53-4fea-9d4d-6c8fea1a04fe" providerId="ADAL" clId="{551C5009-2A66-418B-A18F-AC15D9365856}" dt="2023-12-08T06:44:55.815" v="10" actId="47"/>
        <pc:sldMkLst>
          <pc:docMk/>
          <pc:sldMk cId="0" sldId="409"/>
        </pc:sldMkLst>
      </pc:sldChg>
      <pc:sldChg chg="del">
        <pc:chgData name="Drewes HME, Isabell" userId="3d887c3c-ea53-4fea-9d4d-6c8fea1a04fe" providerId="ADAL" clId="{551C5009-2A66-418B-A18F-AC15D9365856}" dt="2023-12-08T06:44:52.818" v="9" actId="47"/>
        <pc:sldMkLst>
          <pc:docMk/>
          <pc:sldMk cId="3585341601" sldId="423"/>
        </pc:sldMkLst>
      </pc:sldChg>
    </pc:docChg>
  </pc:docChgLst>
  <pc:docChgLst>
    <pc:chgData name="Carlinde van Dijk" userId="f4c760a780a2b230" providerId="LiveId" clId="{74507EE4-EBAB-904B-A704-AAD58DA44BDA}"/>
    <pc:docChg chg="delSld modSld">
      <pc:chgData name="Carlinde van Dijk" userId="f4c760a780a2b230" providerId="LiveId" clId="{74507EE4-EBAB-904B-A704-AAD58DA44BDA}" dt="2025-05-04T14:08:13.404" v="7" actId="14100"/>
      <pc:docMkLst>
        <pc:docMk/>
      </pc:docMkLst>
      <pc:sldChg chg="addSp modSp mod">
        <pc:chgData name="Carlinde van Dijk" userId="f4c760a780a2b230" providerId="LiveId" clId="{74507EE4-EBAB-904B-A704-AAD58DA44BDA}" dt="2025-05-04T14:07:42.893" v="4" actId="1076"/>
        <pc:sldMkLst>
          <pc:docMk/>
          <pc:sldMk cId="0" sldId="319"/>
        </pc:sldMkLst>
        <pc:spChg chg="mod">
          <ac:chgData name="Carlinde van Dijk" userId="f4c760a780a2b230" providerId="LiveId" clId="{74507EE4-EBAB-904B-A704-AAD58DA44BDA}" dt="2025-05-04T14:07:09.598" v="2" actId="20577"/>
          <ac:spMkLst>
            <pc:docMk/>
            <pc:sldMk cId="0" sldId="319"/>
            <ac:spMk id="10242" creationId="{42A9E8BE-BCD0-4E37-9219-D94C13757264}"/>
          </ac:spMkLst>
        </pc:spChg>
        <pc:picChg chg="add mod">
          <ac:chgData name="Carlinde van Dijk" userId="f4c760a780a2b230" providerId="LiveId" clId="{74507EE4-EBAB-904B-A704-AAD58DA44BDA}" dt="2025-05-04T14:07:42.893" v="4" actId="1076"/>
          <ac:picMkLst>
            <pc:docMk/>
            <pc:sldMk cId="0" sldId="319"/>
            <ac:picMk id="1026" creationId="{DACDF05A-8C9C-4FB5-0DB7-16E401638C59}"/>
          </ac:picMkLst>
        </pc:picChg>
      </pc:sldChg>
      <pc:sldChg chg="modSp">
        <pc:chgData name="Carlinde van Dijk" userId="f4c760a780a2b230" providerId="LiveId" clId="{74507EE4-EBAB-904B-A704-AAD58DA44BDA}" dt="2025-05-04T14:08:13.404" v="7" actId="14100"/>
        <pc:sldMkLst>
          <pc:docMk/>
          <pc:sldMk cId="0" sldId="446"/>
        </pc:sldMkLst>
        <pc:spChg chg="mod">
          <ac:chgData name="Carlinde van Dijk" userId="f4c760a780a2b230" providerId="LiveId" clId="{74507EE4-EBAB-904B-A704-AAD58DA44BDA}" dt="2025-05-04T14:08:13.404" v="7" actId="14100"/>
          <ac:spMkLst>
            <pc:docMk/>
            <pc:sldMk cId="0" sldId="446"/>
            <ac:spMk id="16386" creationId="{65689E04-79DD-4BB5-BD0F-986F90B523D6}"/>
          </ac:spMkLst>
        </pc:spChg>
      </pc:sldChg>
      <pc:sldChg chg="del">
        <pc:chgData name="Carlinde van Dijk" userId="f4c760a780a2b230" providerId="LiveId" clId="{74507EE4-EBAB-904B-A704-AAD58DA44BDA}" dt="2025-05-04T14:07:48.783" v="5" actId="2696"/>
        <pc:sldMkLst>
          <pc:docMk/>
          <pc:sldMk cId="1742725927" sldId="448"/>
        </pc:sldMkLst>
      </pc:sldChg>
      <pc:sldChg chg="del">
        <pc:chgData name="Carlinde van Dijk" userId="f4c760a780a2b230" providerId="LiveId" clId="{74507EE4-EBAB-904B-A704-AAD58DA44BDA}" dt="2025-05-04T14:07:50.576" v="6" actId="2696"/>
        <pc:sldMkLst>
          <pc:docMk/>
          <pc:sldMk cId="3944436741" sldId="45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4EAC02-2DDC-4939-BA45-8866C2D78F6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8C6A463-3355-4CF5-955E-35B9DBEF3075}">
      <dgm:prSet/>
      <dgm:spPr/>
      <dgm:t>
        <a:bodyPr/>
        <a:lstStyle/>
        <a:p>
          <a:r>
            <a:rPr lang="en-US"/>
            <a:t>Een open houding over seksualiteit kan de vertrouwensband versterken. Voor goede zorg aan kinderen/jongeren is het belangrijk dat je seksualiteit bespreekbaar maakt. Hoe is o.a. afhankelijk van de leeftijd.</a:t>
          </a:r>
        </a:p>
      </dgm:t>
    </dgm:pt>
    <dgm:pt modelId="{A157894B-F3BD-4646-B95D-608BC97B82BA}" type="parTrans" cxnId="{5D01A495-A467-4A5D-BDA2-07A172570B3C}">
      <dgm:prSet/>
      <dgm:spPr/>
      <dgm:t>
        <a:bodyPr/>
        <a:lstStyle/>
        <a:p>
          <a:endParaRPr lang="en-US"/>
        </a:p>
      </dgm:t>
    </dgm:pt>
    <dgm:pt modelId="{7DAF4827-CC23-4D78-A3AF-65C6DF264546}" type="sibTrans" cxnId="{5D01A495-A467-4A5D-BDA2-07A172570B3C}">
      <dgm:prSet/>
      <dgm:spPr/>
      <dgm:t>
        <a:bodyPr/>
        <a:lstStyle/>
        <a:p>
          <a:endParaRPr lang="en-US"/>
        </a:p>
      </dgm:t>
    </dgm:pt>
    <dgm:pt modelId="{FBE7385A-EA27-47B8-8533-BCB3FD185284}">
      <dgm:prSet/>
      <dgm:spPr/>
      <dgm:t>
        <a:bodyPr/>
        <a:lstStyle/>
        <a:p>
          <a:r>
            <a:rPr lang="en-US"/>
            <a:t>Als je op een professionele wijze over seksualiteit kunt praten, dan zal je minder handelingsverlegenheid ervaren. Dit leidt tot minder ongemakkelijke momenten, zowel voor jou als het kind/de jongere en zijn/haar ouders/verzorgers.</a:t>
          </a:r>
        </a:p>
      </dgm:t>
    </dgm:pt>
    <dgm:pt modelId="{898C2218-53FD-4619-9731-81D43892CCDE}" type="parTrans" cxnId="{156542BB-D42D-48B9-9FBE-023F97D5965D}">
      <dgm:prSet/>
      <dgm:spPr/>
      <dgm:t>
        <a:bodyPr/>
        <a:lstStyle/>
        <a:p>
          <a:endParaRPr lang="en-US"/>
        </a:p>
      </dgm:t>
    </dgm:pt>
    <dgm:pt modelId="{0131242E-585E-448A-A161-46C63C8E7630}" type="sibTrans" cxnId="{156542BB-D42D-48B9-9FBE-023F97D5965D}">
      <dgm:prSet/>
      <dgm:spPr/>
      <dgm:t>
        <a:bodyPr/>
        <a:lstStyle/>
        <a:p>
          <a:endParaRPr lang="en-US"/>
        </a:p>
      </dgm:t>
    </dgm:pt>
    <dgm:pt modelId="{3CF490E9-3E2F-4B46-A143-0FC6A1ABBC94}" type="pres">
      <dgm:prSet presAssocID="{FA4EAC02-2DDC-4939-BA45-8866C2D78F6E}" presName="vert0" presStyleCnt="0">
        <dgm:presLayoutVars>
          <dgm:dir/>
          <dgm:animOne val="branch"/>
          <dgm:animLvl val="lvl"/>
        </dgm:presLayoutVars>
      </dgm:prSet>
      <dgm:spPr/>
    </dgm:pt>
    <dgm:pt modelId="{FB8F1E75-F9AF-439E-8A9B-5E267EB565A3}" type="pres">
      <dgm:prSet presAssocID="{98C6A463-3355-4CF5-955E-35B9DBEF3075}" presName="thickLine" presStyleLbl="alignNode1" presStyleIdx="0" presStyleCnt="2"/>
      <dgm:spPr/>
    </dgm:pt>
    <dgm:pt modelId="{2AEE8450-2182-449E-87A6-1D6F6F41C46E}" type="pres">
      <dgm:prSet presAssocID="{98C6A463-3355-4CF5-955E-35B9DBEF3075}" presName="horz1" presStyleCnt="0"/>
      <dgm:spPr/>
    </dgm:pt>
    <dgm:pt modelId="{D60A3896-BF11-40A5-BCC1-5214636B00DC}" type="pres">
      <dgm:prSet presAssocID="{98C6A463-3355-4CF5-955E-35B9DBEF3075}" presName="tx1" presStyleLbl="revTx" presStyleIdx="0" presStyleCnt="2"/>
      <dgm:spPr/>
    </dgm:pt>
    <dgm:pt modelId="{8B9256F5-2C69-4556-BFBC-B463FFB01867}" type="pres">
      <dgm:prSet presAssocID="{98C6A463-3355-4CF5-955E-35B9DBEF3075}" presName="vert1" presStyleCnt="0"/>
      <dgm:spPr/>
    </dgm:pt>
    <dgm:pt modelId="{9101B397-D733-4D7C-92AA-C5FBEF68033C}" type="pres">
      <dgm:prSet presAssocID="{FBE7385A-EA27-47B8-8533-BCB3FD185284}" presName="thickLine" presStyleLbl="alignNode1" presStyleIdx="1" presStyleCnt="2"/>
      <dgm:spPr/>
    </dgm:pt>
    <dgm:pt modelId="{E0EA61BC-3577-44F7-A205-ABE969C81F78}" type="pres">
      <dgm:prSet presAssocID="{FBE7385A-EA27-47B8-8533-BCB3FD185284}" presName="horz1" presStyleCnt="0"/>
      <dgm:spPr/>
    </dgm:pt>
    <dgm:pt modelId="{6AD70251-3F78-4E77-815C-644EAFF31CEB}" type="pres">
      <dgm:prSet presAssocID="{FBE7385A-EA27-47B8-8533-BCB3FD185284}" presName="tx1" presStyleLbl="revTx" presStyleIdx="1" presStyleCnt="2"/>
      <dgm:spPr/>
    </dgm:pt>
    <dgm:pt modelId="{182CCBF5-4C98-413C-9399-B14AAFBB18F4}" type="pres">
      <dgm:prSet presAssocID="{FBE7385A-EA27-47B8-8533-BCB3FD185284}" presName="vert1" presStyleCnt="0"/>
      <dgm:spPr/>
    </dgm:pt>
  </dgm:ptLst>
  <dgm:cxnLst>
    <dgm:cxn modelId="{8F6F4701-130B-4C2D-89AE-B0354AF457B2}" type="presOf" srcId="{98C6A463-3355-4CF5-955E-35B9DBEF3075}" destId="{D60A3896-BF11-40A5-BCC1-5214636B00DC}" srcOrd="0" destOrd="0" presId="urn:microsoft.com/office/officeart/2008/layout/LinedList"/>
    <dgm:cxn modelId="{1319BE87-A180-403F-90D3-53AE834A4302}" type="presOf" srcId="{FBE7385A-EA27-47B8-8533-BCB3FD185284}" destId="{6AD70251-3F78-4E77-815C-644EAFF31CEB}" srcOrd="0" destOrd="0" presId="urn:microsoft.com/office/officeart/2008/layout/LinedList"/>
    <dgm:cxn modelId="{5D01A495-A467-4A5D-BDA2-07A172570B3C}" srcId="{FA4EAC02-2DDC-4939-BA45-8866C2D78F6E}" destId="{98C6A463-3355-4CF5-955E-35B9DBEF3075}" srcOrd="0" destOrd="0" parTransId="{A157894B-F3BD-4646-B95D-608BC97B82BA}" sibTransId="{7DAF4827-CC23-4D78-A3AF-65C6DF264546}"/>
    <dgm:cxn modelId="{156542BB-D42D-48B9-9FBE-023F97D5965D}" srcId="{FA4EAC02-2DDC-4939-BA45-8866C2D78F6E}" destId="{FBE7385A-EA27-47B8-8533-BCB3FD185284}" srcOrd="1" destOrd="0" parTransId="{898C2218-53FD-4619-9731-81D43892CCDE}" sibTransId="{0131242E-585E-448A-A161-46C63C8E7630}"/>
    <dgm:cxn modelId="{75C259FA-16C1-4004-B82E-E00F006B17C1}" type="presOf" srcId="{FA4EAC02-2DDC-4939-BA45-8866C2D78F6E}" destId="{3CF490E9-3E2F-4B46-A143-0FC6A1ABBC94}" srcOrd="0" destOrd="0" presId="urn:microsoft.com/office/officeart/2008/layout/LinedList"/>
    <dgm:cxn modelId="{09F3518D-5219-4701-BCAB-C50B628C0AE6}" type="presParOf" srcId="{3CF490E9-3E2F-4B46-A143-0FC6A1ABBC94}" destId="{FB8F1E75-F9AF-439E-8A9B-5E267EB565A3}" srcOrd="0" destOrd="0" presId="urn:microsoft.com/office/officeart/2008/layout/LinedList"/>
    <dgm:cxn modelId="{11D947CE-AF5E-47C6-9582-546D35C6C285}" type="presParOf" srcId="{3CF490E9-3E2F-4B46-A143-0FC6A1ABBC94}" destId="{2AEE8450-2182-449E-87A6-1D6F6F41C46E}" srcOrd="1" destOrd="0" presId="urn:microsoft.com/office/officeart/2008/layout/LinedList"/>
    <dgm:cxn modelId="{21428330-A103-4765-A727-8F34A30988A4}" type="presParOf" srcId="{2AEE8450-2182-449E-87A6-1D6F6F41C46E}" destId="{D60A3896-BF11-40A5-BCC1-5214636B00DC}" srcOrd="0" destOrd="0" presId="urn:microsoft.com/office/officeart/2008/layout/LinedList"/>
    <dgm:cxn modelId="{35340785-99A0-4257-9625-99ADAFF9B988}" type="presParOf" srcId="{2AEE8450-2182-449E-87A6-1D6F6F41C46E}" destId="{8B9256F5-2C69-4556-BFBC-B463FFB01867}" srcOrd="1" destOrd="0" presId="urn:microsoft.com/office/officeart/2008/layout/LinedList"/>
    <dgm:cxn modelId="{ED54AFA4-06D8-46BB-9748-407F58783DC7}" type="presParOf" srcId="{3CF490E9-3E2F-4B46-A143-0FC6A1ABBC94}" destId="{9101B397-D733-4D7C-92AA-C5FBEF68033C}" srcOrd="2" destOrd="0" presId="urn:microsoft.com/office/officeart/2008/layout/LinedList"/>
    <dgm:cxn modelId="{80C62FEE-094D-42A7-AD7F-E392750B2B9F}" type="presParOf" srcId="{3CF490E9-3E2F-4B46-A143-0FC6A1ABBC94}" destId="{E0EA61BC-3577-44F7-A205-ABE969C81F78}" srcOrd="3" destOrd="0" presId="urn:microsoft.com/office/officeart/2008/layout/LinedList"/>
    <dgm:cxn modelId="{E9D64A77-F3F5-4DD8-8204-7D7F2AF0E87B}" type="presParOf" srcId="{E0EA61BC-3577-44F7-A205-ABE969C81F78}" destId="{6AD70251-3F78-4E77-815C-644EAFF31CEB}" srcOrd="0" destOrd="0" presId="urn:microsoft.com/office/officeart/2008/layout/LinedList"/>
    <dgm:cxn modelId="{23AEEACA-D742-4273-9920-06BF71E94E46}" type="presParOf" srcId="{E0EA61BC-3577-44F7-A205-ABE969C81F78}" destId="{182CCBF5-4C98-413C-9399-B14AAFBB18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DF73D5-37A2-41C4-8942-E9AD53300B5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FDCF6BC-996B-4205-86FC-98ACFEBF21B4}">
      <dgm:prSet/>
      <dgm:spPr/>
      <dgm:t>
        <a:bodyPr/>
        <a:lstStyle/>
        <a:p>
          <a:r>
            <a:rPr lang="nl-NL" dirty="0"/>
            <a:t>Wissel uit in een twee-/ drietal</a:t>
          </a:r>
          <a:endParaRPr lang="en-US" dirty="0"/>
        </a:p>
      </dgm:t>
    </dgm:pt>
    <dgm:pt modelId="{090042E5-B9FF-49B2-8E55-77471A9AE792}" type="parTrans" cxnId="{B08882BF-3EEB-49F9-AFCA-97112E55AD63}">
      <dgm:prSet/>
      <dgm:spPr/>
      <dgm:t>
        <a:bodyPr/>
        <a:lstStyle/>
        <a:p>
          <a:endParaRPr lang="en-US"/>
        </a:p>
      </dgm:t>
    </dgm:pt>
    <dgm:pt modelId="{8E3E2852-7059-41D3-9854-578F7FC59014}" type="sibTrans" cxnId="{B08882BF-3EEB-49F9-AFCA-97112E55AD63}">
      <dgm:prSet/>
      <dgm:spPr/>
      <dgm:t>
        <a:bodyPr/>
        <a:lstStyle/>
        <a:p>
          <a:endParaRPr lang="en-US"/>
        </a:p>
      </dgm:t>
    </dgm:pt>
    <dgm:pt modelId="{94160B89-B5DC-4AA8-8C88-7AEF1113CA92}">
      <dgm:prSet/>
      <dgm:spPr/>
      <dgm:t>
        <a:bodyPr/>
        <a:lstStyle/>
        <a:p>
          <a:r>
            <a:rPr lang="nl-NL"/>
            <a:t>Stop als het genoeg is of als de tijd om is</a:t>
          </a:r>
          <a:endParaRPr lang="en-US"/>
        </a:p>
      </dgm:t>
    </dgm:pt>
    <dgm:pt modelId="{59F536C0-9AC4-4727-9403-EA51A4FB3402}" type="parTrans" cxnId="{15B52C8E-41BD-485B-9C7A-5E7EAE994E4F}">
      <dgm:prSet/>
      <dgm:spPr/>
      <dgm:t>
        <a:bodyPr/>
        <a:lstStyle/>
        <a:p>
          <a:endParaRPr lang="en-US"/>
        </a:p>
      </dgm:t>
    </dgm:pt>
    <dgm:pt modelId="{6A150DE9-D5D5-480C-B761-CD195480667E}" type="sibTrans" cxnId="{15B52C8E-41BD-485B-9C7A-5E7EAE994E4F}">
      <dgm:prSet/>
      <dgm:spPr/>
      <dgm:t>
        <a:bodyPr/>
        <a:lstStyle/>
        <a:p>
          <a:endParaRPr lang="en-US"/>
        </a:p>
      </dgm:t>
    </dgm:pt>
    <dgm:pt modelId="{F20F5531-DA39-4A86-9A2C-E394E20BC822}" type="pres">
      <dgm:prSet presAssocID="{F7DF73D5-37A2-41C4-8942-E9AD53300B5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422376A-F004-4128-8306-D7D7DC4DB095}" type="pres">
      <dgm:prSet presAssocID="{8FDCF6BC-996B-4205-86FC-98ACFEBF21B4}" presName="hierRoot1" presStyleCnt="0"/>
      <dgm:spPr/>
    </dgm:pt>
    <dgm:pt modelId="{DA4A6C82-D936-465B-B40F-FA72D3517651}" type="pres">
      <dgm:prSet presAssocID="{8FDCF6BC-996B-4205-86FC-98ACFEBF21B4}" presName="composite" presStyleCnt="0"/>
      <dgm:spPr/>
    </dgm:pt>
    <dgm:pt modelId="{0D50305D-D8E8-4DC6-A7B3-56AD7F08794A}" type="pres">
      <dgm:prSet presAssocID="{8FDCF6BC-996B-4205-86FC-98ACFEBF21B4}" presName="background" presStyleLbl="node0" presStyleIdx="0" presStyleCnt="2"/>
      <dgm:spPr/>
    </dgm:pt>
    <dgm:pt modelId="{C7B96792-29B6-4EE4-AA29-224B0DFCB4C1}" type="pres">
      <dgm:prSet presAssocID="{8FDCF6BC-996B-4205-86FC-98ACFEBF21B4}" presName="text" presStyleLbl="fgAcc0" presStyleIdx="0" presStyleCnt="2">
        <dgm:presLayoutVars>
          <dgm:chPref val="3"/>
        </dgm:presLayoutVars>
      </dgm:prSet>
      <dgm:spPr/>
    </dgm:pt>
    <dgm:pt modelId="{54F5B142-2D6C-440E-B0DB-819566DDBD79}" type="pres">
      <dgm:prSet presAssocID="{8FDCF6BC-996B-4205-86FC-98ACFEBF21B4}" presName="hierChild2" presStyleCnt="0"/>
      <dgm:spPr/>
    </dgm:pt>
    <dgm:pt modelId="{F900EF8D-F087-4811-862D-F88D448FBCD7}" type="pres">
      <dgm:prSet presAssocID="{94160B89-B5DC-4AA8-8C88-7AEF1113CA92}" presName="hierRoot1" presStyleCnt="0"/>
      <dgm:spPr/>
    </dgm:pt>
    <dgm:pt modelId="{1EF36FCF-B529-4B87-B437-5D9E8495C886}" type="pres">
      <dgm:prSet presAssocID="{94160B89-B5DC-4AA8-8C88-7AEF1113CA92}" presName="composite" presStyleCnt="0"/>
      <dgm:spPr/>
    </dgm:pt>
    <dgm:pt modelId="{43A6129D-7497-4F99-92D1-A879805F63F0}" type="pres">
      <dgm:prSet presAssocID="{94160B89-B5DC-4AA8-8C88-7AEF1113CA92}" presName="background" presStyleLbl="node0" presStyleIdx="1" presStyleCnt="2"/>
      <dgm:spPr/>
    </dgm:pt>
    <dgm:pt modelId="{5A64E0E1-BFFD-4079-84EF-5525B8443563}" type="pres">
      <dgm:prSet presAssocID="{94160B89-B5DC-4AA8-8C88-7AEF1113CA92}" presName="text" presStyleLbl="fgAcc0" presStyleIdx="1" presStyleCnt="2">
        <dgm:presLayoutVars>
          <dgm:chPref val="3"/>
        </dgm:presLayoutVars>
      </dgm:prSet>
      <dgm:spPr/>
    </dgm:pt>
    <dgm:pt modelId="{0EC4FB9C-8108-4FE1-9E2B-ECB1DE9C507E}" type="pres">
      <dgm:prSet presAssocID="{94160B89-B5DC-4AA8-8C88-7AEF1113CA92}" presName="hierChild2" presStyleCnt="0"/>
      <dgm:spPr/>
    </dgm:pt>
  </dgm:ptLst>
  <dgm:cxnLst>
    <dgm:cxn modelId="{8F6F681D-3FFF-4E8A-B216-976B0F148B81}" type="presOf" srcId="{94160B89-B5DC-4AA8-8C88-7AEF1113CA92}" destId="{5A64E0E1-BFFD-4079-84EF-5525B8443563}" srcOrd="0" destOrd="0" presId="urn:microsoft.com/office/officeart/2005/8/layout/hierarchy1"/>
    <dgm:cxn modelId="{81AB886E-C029-4AE3-89B2-6476EAD80174}" type="presOf" srcId="{8FDCF6BC-996B-4205-86FC-98ACFEBF21B4}" destId="{C7B96792-29B6-4EE4-AA29-224B0DFCB4C1}" srcOrd="0" destOrd="0" presId="urn:microsoft.com/office/officeart/2005/8/layout/hierarchy1"/>
    <dgm:cxn modelId="{15B52C8E-41BD-485B-9C7A-5E7EAE994E4F}" srcId="{F7DF73D5-37A2-41C4-8942-E9AD53300B58}" destId="{94160B89-B5DC-4AA8-8C88-7AEF1113CA92}" srcOrd="1" destOrd="0" parTransId="{59F536C0-9AC4-4727-9403-EA51A4FB3402}" sibTransId="{6A150DE9-D5D5-480C-B761-CD195480667E}"/>
    <dgm:cxn modelId="{B08882BF-3EEB-49F9-AFCA-97112E55AD63}" srcId="{F7DF73D5-37A2-41C4-8942-E9AD53300B58}" destId="{8FDCF6BC-996B-4205-86FC-98ACFEBF21B4}" srcOrd="0" destOrd="0" parTransId="{090042E5-B9FF-49B2-8E55-77471A9AE792}" sibTransId="{8E3E2852-7059-41D3-9854-578F7FC59014}"/>
    <dgm:cxn modelId="{D6553FFA-9565-4CF7-A943-8B0B3AC41846}" type="presOf" srcId="{F7DF73D5-37A2-41C4-8942-E9AD53300B58}" destId="{F20F5531-DA39-4A86-9A2C-E394E20BC822}" srcOrd="0" destOrd="0" presId="urn:microsoft.com/office/officeart/2005/8/layout/hierarchy1"/>
    <dgm:cxn modelId="{02F57421-711E-49B8-8C53-8312274FE5EC}" type="presParOf" srcId="{F20F5531-DA39-4A86-9A2C-E394E20BC822}" destId="{8422376A-F004-4128-8306-D7D7DC4DB095}" srcOrd="0" destOrd="0" presId="urn:microsoft.com/office/officeart/2005/8/layout/hierarchy1"/>
    <dgm:cxn modelId="{9DEE0FB1-2CA0-4323-87A9-98D2F029B4F8}" type="presParOf" srcId="{8422376A-F004-4128-8306-D7D7DC4DB095}" destId="{DA4A6C82-D936-465B-B40F-FA72D3517651}" srcOrd="0" destOrd="0" presId="urn:microsoft.com/office/officeart/2005/8/layout/hierarchy1"/>
    <dgm:cxn modelId="{C7F782ED-842A-4F5F-A606-FE209E70D4F9}" type="presParOf" srcId="{DA4A6C82-D936-465B-B40F-FA72D3517651}" destId="{0D50305D-D8E8-4DC6-A7B3-56AD7F08794A}" srcOrd="0" destOrd="0" presId="urn:microsoft.com/office/officeart/2005/8/layout/hierarchy1"/>
    <dgm:cxn modelId="{E62393C6-8FE7-4609-A743-270BEED93B25}" type="presParOf" srcId="{DA4A6C82-D936-465B-B40F-FA72D3517651}" destId="{C7B96792-29B6-4EE4-AA29-224B0DFCB4C1}" srcOrd="1" destOrd="0" presId="urn:microsoft.com/office/officeart/2005/8/layout/hierarchy1"/>
    <dgm:cxn modelId="{BAD9EDFE-B08F-4F77-BF90-05F26D862C30}" type="presParOf" srcId="{8422376A-F004-4128-8306-D7D7DC4DB095}" destId="{54F5B142-2D6C-440E-B0DB-819566DDBD79}" srcOrd="1" destOrd="0" presId="urn:microsoft.com/office/officeart/2005/8/layout/hierarchy1"/>
    <dgm:cxn modelId="{188FBF66-F20E-4634-9A2A-582C3F3F2EA2}" type="presParOf" srcId="{F20F5531-DA39-4A86-9A2C-E394E20BC822}" destId="{F900EF8D-F087-4811-862D-F88D448FBCD7}" srcOrd="1" destOrd="0" presId="urn:microsoft.com/office/officeart/2005/8/layout/hierarchy1"/>
    <dgm:cxn modelId="{C0AB2B61-EE2D-40F4-B10C-4C3BF87F8FF0}" type="presParOf" srcId="{F900EF8D-F087-4811-862D-F88D448FBCD7}" destId="{1EF36FCF-B529-4B87-B437-5D9E8495C886}" srcOrd="0" destOrd="0" presId="urn:microsoft.com/office/officeart/2005/8/layout/hierarchy1"/>
    <dgm:cxn modelId="{D0A95DF8-4E56-4D52-A8AA-8042965DC9C2}" type="presParOf" srcId="{1EF36FCF-B529-4B87-B437-5D9E8495C886}" destId="{43A6129D-7497-4F99-92D1-A879805F63F0}" srcOrd="0" destOrd="0" presId="urn:microsoft.com/office/officeart/2005/8/layout/hierarchy1"/>
    <dgm:cxn modelId="{D775E5F4-A77D-4E48-AFDC-67140056B21A}" type="presParOf" srcId="{1EF36FCF-B529-4B87-B437-5D9E8495C886}" destId="{5A64E0E1-BFFD-4079-84EF-5525B8443563}" srcOrd="1" destOrd="0" presId="urn:microsoft.com/office/officeart/2005/8/layout/hierarchy1"/>
    <dgm:cxn modelId="{A36B8D0A-EBF5-4054-A2CC-0D9607A85F47}" type="presParOf" srcId="{F900EF8D-F087-4811-862D-F88D448FBCD7}" destId="{0EC4FB9C-8108-4FE1-9E2B-ECB1DE9C50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F1E75-F9AF-439E-8A9B-5E267EB565A3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A3896-BF11-40A5-BCC1-5214636B00DC}">
      <dsp:nvSpPr>
        <dsp:cNvPr id="0" name=""/>
        <dsp:cNvSpPr/>
      </dsp:nvSpPr>
      <dsp:spPr>
        <a:xfrm>
          <a:off x="0" y="0"/>
          <a:ext cx="6291714" cy="276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Een open houding over seksualiteit kan de vertrouwensband versterken. Voor goede zorg aan kinderen/jongeren is het belangrijk dat je seksualiteit bespreekbaar maakt. Hoe is o.a. afhankelijk van de leeftijd.</a:t>
          </a:r>
        </a:p>
      </dsp:txBody>
      <dsp:txXfrm>
        <a:off x="0" y="0"/>
        <a:ext cx="6291714" cy="2765367"/>
      </dsp:txXfrm>
    </dsp:sp>
    <dsp:sp modelId="{9101B397-D733-4D7C-92AA-C5FBEF68033C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D70251-3F78-4E77-815C-644EAFF31CEB}">
      <dsp:nvSpPr>
        <dsp:cNvPr id="0" name=""/>
        <dsp:cNvSpPr/>
      </dsp:nvSpPr>
      <dsp:spPr>
        <a:xfrm>
          <a:off x="0" y="2765367"/>
          <a:ext cx="6291714" cy="276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Als je op een professionele wijze over seksualiteit kunt praten, dan zal je minder handelingsverlegenheid ervaren. Dit leidt tot minder ongemakkelijke momenten, zowel voor jou als het kind/de jongere en zijn/haar ouders/verzorgers.</a:t>
          </a:r>
        </a:p>
      </dsp:txBody>
      <dsp:txXfrm>
        <a:off x="0" y="2765367"/>
        <a:ext cx="6291714" cy="27653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0305D-D8E8-4DC6-A7B3-56AD7F08794A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B96792-29B6-4EE4-AA29-224B0DFCB4C1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200" kern="1200" dirty="0"/>
            <a:t>Wissel uit in een twee-/ drietal</a:t>
          </a:r>
          <a:endParaRPr lang="en-US" sz="5200" kern="1200" dirty="0"/>
        </a:p>
      </dsp:txBody>
      <dsp:txXfrm>
        <a:off x="608661" y="692298"/>
        <a:ext cx="4508047" cy="2799040"/>
      </dsp:txXfrm>
    </dsp:sp>
    <dsp:sp modelId="{43A6129D-7497-4F99-92D1-A879805F63F0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4E0E1-BFFD-4079-84EF-5525B8443563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200" kern="1200"/>
            <a:t>Stop als het genoeg is of als de tijd om is</a:t>
          </a:r>
          <a:endParaRPr lang="en-US" sz="5200" kern="1200"/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7D5C4-61F8-4817-8CE1-3827BF805FB4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E7AE9-52BA-4702-B200-50D48FE63C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8371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jdelijke aanduiding voor dia-afbeelding 1">
            <a:extLst>
              <a:ext uri="{FF2B5EF4-FFF2-40B4-BE49-F238E27FC236}">
                <a16:creationId xmlns:a16="http://schemas.microsoft.com/office/drawing/2014/main" id="{3CB117CD-BE11-4FA2-B534-29D9A49CC3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Tijdelijke aanduiding voor notities 2">
            <a:extLst>
              <a:ext uri="{FF2B5EF4-FFF2-40B4-BE49-F238E27FC236}">
                <a16:creationId xmlns:a16="http://schemas.microsoft.com/office/drawing/2014/main" id="{CA64F967-611D-4A82-B094-505DE631C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11268" name="Tijdelijke aanduiding voor dianummer 3">
            <a:extLst>
              <a:ext uri="{FF2B5EF4-FFF2-40B4-BE49-F238E27FC236}">
                <a16:creationId xmlns:a16="http://schemas.microsoft.com/office/drawing/2014/main" id="{25FC9B43-FAB2-4658-BE97-DA6CA19B0E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0F78A30-A6F6-462F-B6D4-EE18D095E7C5}" type="slidenum">
              <a:rPr lang="nl-NL" altLang="nl-NL" sz="1200" baseline="0"/>
              <a:pPr/>
              <a:t>1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jdelijke aanduiding voor dia-afbeelding 1">
            <a:extLst>
              <a:ext uri="{FF2B5EF4-FFF2-40B4-BE49-F238E27FC236}">
                <a16:creationId xmlns:a16="http://schemas.microsoft.com/office/drawing/2014/main" id="{E33DBABD-8F0F-4441-A486-3E4D6C1C36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Tijdelijke aanduiding voor notities 2">
            <a:extLst>
              <a:ext uri="{FF2B5EF4-FFF2-40B4-BE49-F238E27FC236}">
                <a16:creationId xmlns:a16="http://schemas.microsoft.com/office/drawing/2014/main" id="{7FAA0AEF-611D-402D-B5D1-B190D7565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31748" name="Tijdelijke aanduiding voor dianummer 3">
            <a:extLst>
              <a:ext uri="{FF2B5EF4-FFF2-40B4-BE49-F238E27FC236}">
                <a16:creationId xmlns:a16="http://schemas.microsoft.com/office/drawing/2014/main" id="{334490FB-47D3-4CC4-A950-ECA4C53F5B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66CFF29-CCFC-4D23-A1E8-8C4E4A43F026}" type="slidenum">
              <a:rPr lang="nl-NL" altLang="nl-NL" sz="1200" baseline="0"/>
              <a:pPr/>
              <a:t>12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jdelijke aanduiding voor dia-afbeelding 1">
            <a:extLst>
              <a:ext uri="{FF2B5EF4-FFF2-40B4-BE49-F238E27FC236}">
                <a16:creationId xmlns:a16="http://schemas.microsoft.com/office/drawing/2014/main" id="{2C6B7292-23B2-499A-88CF-18687F8F4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Tijdelijke aanduiding voor notities 2">
            <a:extLst>
              <a:ext uri="{FF2B5EF4-FFF2-40B4-BE49-F238E27FC236}">
                <a16:creationId xmlns:a16="http://schemas.microsoft.com/office/drawing/2014/main" id="{360EF1F9-4994-4D72-838F-0E063839F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33796" name="Tijdelijke aanduiding voor dianummer 3">
            <a:extLst>
              <a:ext uri="{FF2B5EF4-FFF2-40B4-BE49-F238E27FC236}">
                <a16:creationId xmlns:a16="http://schemas.microsoft.com/office/drawing/2014/main" id="{1413112F-CA34-4B52-A44F-C807AE5331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97F515C-923B-4398-9284-70A439DB5765}" type="slidenum">
              <a:rPr lang="nl-NL" altLang="nl-NL" sz="1200" baseline="0"/>
              <a:pPr/>
              <a:t>13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jdelijke aanduiding voor dia-afbeelding 1">
            <a:extLst>
              <a:ext uri="{FF2B5EF4-FFF2-40B4-BE49-F238E27FC236}">
                <a16:creationId xmlns:a16="http://schemas.microsoft.com/office/drawing/2014/main" id="{F7AD8859-D090-4833-AF3E-F485A8A27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Tijdelijke aanduiding voor notities 2">
            <a:extLst>
              <a:ext uri="{FF2B5EF4-FFF2-40B4-BE49-F238E27FC236}">
                <a16:creationId xmlns:a16="http://schemas.microsoft.com/office/drawing/2014/main" id="{870D8EEA-ADB3-401B-A7E9-32A14AFFB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nl-NL" dirty="0">
                <a:latin typeface="Arial" panose="020B0604020202020204" pitchFamily="34" charset="0"/>
              </a:rPr>
              <a:t>Benoemen en uitleggen is altijd van toepassing.</a:t>
            </a:r>
          </a:p>
          <a:p>
            <a:r>
              <a:rPr lang="nl-NL" altLang="nl-NL" dirty="0">
                <a:latin typeface="Arial" panose="020B0604020202020204" pitchFamily="34" charset="0"/>
              </a:rPr>
              <a:t>Verder afhankelijk van de kleur van de vlag: groen = bevestig, negeer en geef ruimte; geel = leid af, begrens en observeer; rood = verbied en observeer goed; zwart = verbied/grijp in, straf en </a:t>
            </a:r>
            <a:r>
              <a:rPr lang="nl-NL" altLang="nl-NL">
                <a:latin typeface="Arial" panose="020B0604020202020204" pitchFamily="34" charset="0"/>
              </a:rPr>
              <a:t>observeer extra.</a:t>
            </a:r>
          </a:p>
        </p:txBody>
      </p:sp>
      <p:sp>
        <p:nvSpPr>
          <p:cNvPr id="35844" name="Tijdelijke aanduiding voor dianummer 3">
            <a:extLst>
              <a:ext uri="{FF2B5EF4-FFF2-40B4-BE49-F238E27FC236}">
                <a16:creationId xmlns:a16="http://schemas.microsoft.com/office/drawing/2014/main" id="{221953E0-3A31-4AEE-A39F-0AAE1555EB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A7792ED-9854-409D-9044-0CED67B49467}" type="slidenum">
              <a:rPr lang="nl-NL" altLang="nl-NL" sz="1200" baseline="0"/>
              <a:pPr/>
              <a:t>14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jdelijke aanduiding voor dia-afbeelding 1">
            <a:extLst>
              <a:ext uri="{FF2B5EF4-FFF2-40B4-BE49-F238E27FC236}">
                <a16:creationId xmlns:a16="http://schemas.microsoft.com/office/drawing/2014/main" id="{A489F4D1-1C85-4F9C-8D54-3B8B68B5B7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Tijdelijke aanduiding voor notities 2">
            <a:extLst>
              <a:ext uri="{FF2B5EF4-FFF2-40B4-BE49-F238E27FC236}">
                <a16:creationId xmlns:a16="http://schemas.microsoft.com/office/drawing/2014/main" id="{CF453D8B-F0CF-4CDF-AF9E-CF0A14F8D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</a:endParaRPr>
          </a:p>
        </p:txBody>
      </p:sp>
      <p:sp>
        <p:nvSpPr>
          <p:cNvPr id="22532" name="Tijdelijke aanduiding voor dianummer 3">
            <a:extLst>
              <a:ext uri="{FF2B5EF4-FFF2-40B4-BE49-F238E27FC236}">
                <a16:creationId xmlns:a16="http://schemas.microsoft.com/office/drawing/2014/main" id="{585ACAF1-9C3E-4CBD-B057-508DC59CA5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724BD3F-C6B8-4497-9E02-8B7D2B19C5FC}" type="slidenum">
              <a:rPr lang="nl-NL" altLang="nl-NL" sz="1200" baseline="0"/>
              <a:pPr/>
              <a:t>15</a:t>
            </a:fld>
            <a:endParaRPr lang="nl-NL" altLang="nl-NL" sz="1200" baseline="0"/>
          </a:p>
        </p:txBody>
      </p:sp>
    </p:spTree>
    <p:extLst>
      <p:ext uri="{BB962C8B-B14F-4D97-AF65-F5344CB8AC3E}">
        <p14:creationId xmlns:p14="http://schemas.microsoft.com/office/powerpoint/2010/main" val="2580445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jdelijke aanduiding voor dia-afbeelding 1">
            <a:extLst>
              <a:ext uri="{FF2B5EF4-FFF2-40B4-BE49-F238E27FC236}">
                <a16:creationId xmlns:a16="http://schemas.microsoft.com/office/drawing/2014/main" id="{936924D9-236E-4DF7-A1FF-98BF56C4CA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Tijdelijke aanduiding voor notities 2">
            <a:extLst>
              <a:ext uri="{FF2B5EF4-FFF2-40B4-BE49-F238E27FC236}">
                <a16:creationId xmlns:a16="http://schemas.microsoft.com/office/drawing/2014/main" id="{B4D0F600-8D04-49AC-A3AB-93CAA8825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13316" name="Tijdelijke aanduiding voor dianummer 3">
            <a:extLst>
              <a:ext uri="{FF2B5EF4-FFF2-40B4-BE49-F238E27FC236}">
                <a16:creationId xmlns:a16="http://schemas.microsoft.com/office/drawing/2014/main" id="{6164DAAC-1661-41BF-AB7A-6A0EAAD07E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94D95B1-B485-4591-89A6-E7582D9A81AF}" type="slidenum">
              <a:rPr lang="nl-NL" altLang="nl-NL" sz="1200" baseline="0"/>
              <a:pPr/>
              <a:t>2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jdelijke aanduiding voor dia-afbeelding 1">
            <a:extLst>
              <a:ext uri="{FF2B5EF4-FFF2-40B4-BE49-F238E27FC236}">
                <a16:creationId xmlns:a16="http://schemas.microsoft.com/office/drawing/2014/main" id="{5B5B210B-9B5A-4CF9-A286-8E9061548E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Tijdelijke aanduiding voor notities 2">
            <a:extLst>
              <a:ext uri="{FF2B5EF4-FFF2-40B4-BE49-F238E27FC236}">
                <a16:creationId xmlns:a16="http://schemas.microsoft.com/office/drawing/2014/main" id="{A59AFF55-7EC3-4EAB-BC4F-37632451E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15364" name="Tijdelijke aanduiding voor dianummer 3">
            <a:extLst>
              <a:ext uri="{FF2B5EF4-FFF2-40B4-BE49-F238E27FC236}">
                <a16:creationId xmlns:a16="http://schemas.microsoft.com/office/drawing/2014/main" id="{0029CF6F-EC51-4C3B-B85B-B62A9332D2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F8C53AA-AFDA-4981-B144-2834A00AB7F9}" type="slidenum">
              <a:rPr lang="nl-NL" altLang="nl-NL" sz="1200" baseline="0"/>
              <a:pPr/>
              <a:t>4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jdelijke aanduiding voor dia-afbeelding 1">
            <a:extLst>
              <a:ext uri="{FF2B5EF4-FFF2-40B4-BE49-F238E27FC236}">
                <a16:creationId xmlns:a16="http://schemas.microsoft.com/office/drawing/2014/main" id="{8F8D6CF1-EBFD-4344-B296-A78F5238DE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Tijdelijke aanduiding voor notities 2">
            <a:extLst>
              <a:ext uri="{FF2B5EF4-FFF2-40B4-BE49-F238E27FC236}">
                <a16:creationId xmlns:a16="http://schemas.microsoft.com/office/drawing/2014/main" id="{3EE986E6-1BF3-4BF6-87EA-64BE75BDC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17412" name="Tijdelijke aanduiding voor dianummer 3">
            <a:extLst>
              <a:ext uri="{FF2B5EF4-FFF2-40B4-BE49-F238E27FC236}">
                <a16:creationId xmlns:a16="http://schemas.microsoft.com/office/drawing/2014/main" id="{0AE623B5-7EE6-46BE-B9C8-2E0AD8DCE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B9AAD5A-7441-4BC6-B4BC-BA30C76FE370}" type="slidenum">
              <a:rPr lang="nl-NL" altLang="nl-NL" sz="1200" baseline="0"/>
              <a:pPr/>
              <a:t>5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jdelijke aanduiding voor dia-afbeelding 1">
            <a:extLst>
              <a:ext uri="{FF2B5EF4-FFF2-40B4-BE49-F238E27FC236}">
                <a16:creationId xmlns:a16="http://schemas.microsoft.com/office/drawing/2014/main" id="{9A05B781-0957-4067-8059-4C79F1F2AB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Tijdelijke aanduiding voor notities 2">
            <a:extLst>
              <a:ext uri="{FF2B5EF4-FFF2-40B4-BE49-F238E27FC236}">
                <a16:creationId xmlns:a16="http://schemas.microsoft.com/office/drawing/2014/main" id="{287FA687-BAE7-4E55-ACFB-D981204C2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19460" name="Tijdelijke aanduiding voor dianummer 3">
            <a:extLst>
              <a:ext uri="{FF2B5EF4-FFF2-40B4-BE49-F238E27FC236}">
                <a16:creationId xmlns:a16="http://schemas.microsoft.com/office/drawing/2014/main" id="{953ADE97-C97D-485E-A590-48831DA9E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5819EF4-B6D0-46AE-BB07-8C7AD5479D6A}" type="slidenum">
              <a:rPr lang="nl-NL" altLang="nl-NL" sz="1200" baseline="0"/>
              <a:pPr/>
              <a:t>6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jdelijke aanduiding voor dia-afbeelding 1">
            <a:extLst>
              <a:ext uri="{FF2B5EF4-FFF2-40B4-BE49-F238E27FC236}">
                <a16:creationId xmlns:a16="http://schemas.microsoft.com/office/drawing/2014/main" id="{F6C5D405-9F4A-4374-A0F5-B531790A2A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Tijdelijke aanduiding voor notities 2">
            <a:extLst>
              <a:ext uri="{FF2B5EF4-FFF2-40B4-BE49-F238E27FC236}">
                <a16:creationId xmlns:a16="http://schemas.microsoft.com/office/drawing/2014/main" id="{ECADDA51-BB69-44C0-9A9C-8DAF51010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21508" name="Tijdelijke aanduiding voor dianummer 3">
            <a:extLst>
              <a:ext uri="{FF2B5EF4-FFF2-40B4-BE49-F238E27FC236}">
                <a16:creationId xmlns:a16="http://schemas.microsoft.com/office/drawing/2014/main" id="{068C5A04-7109-43F2-BC19-56327AA00B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A2D9B31-0C0A-4A3C-ACA7-12F179F51B26}" type="slidenum">
              <a:rPr lang="nl-NL" altLang="nl-NL" sz="1200" baseline="0"/>
              <a:pPr/>
              <a:t>7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jdelijke aanduiding voor dia-afbeelding 1">
            <a:extLst>
              <a:ext uri="{FF2B5EF4-FFF2-40B4-BE49-F238E27FC236}">
                <a16:creationId xmlns:a16="http://schemas.microsoft.com/office/drawing/2014/main" id="{4A86993E-383F-4298-84A6-EEA4EB3325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Tijdelijke aanduiding voor notities 2">
            <a:extLst>
              <a:ext uri="{FF2B5EF4-FFF2-40B4-BE49-F238E27FC236}">
                <a16:creationId xmlns:a16="http://schemas.microsoft.com/office/drawing/2014/main" id="{2DA59C12-36D9-462B-89B5-C495B111C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23556" name="Tijdelijke aanduiding voor dianummer 3">
            <a:extLst>
              <a:ext uri="{FF2B5EF4-FFF2-40B4-BE49-F238E27FC236}">
                <a16:creationId xmlns:a16="http://schemas.microsoft.com/office/drawing/2014/main" id="{E4B05327-63DD-429B-9EAF-6DFB5DB0E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E9B2D29-C62C-4C73-93FA-9036458601FD}" type="slidenum">
              <a:rPr lang="nl-NL" altLang="nl-NL" sz="1200" baseline="0"/>
              <a:pPr/>
              <a:t>8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jdelijke aanduiding voor dia-afbeelding 1">
            <a:extLst>
              <a:ext uri="{FF2B5EF4-FFF2-40B4-BE49-F238E27FC236}">
                <a16:creationId xmlns:a16="http://schemas.microsoft.com/office/drawing/2014/main" id="{99934015-90C2-4B20-8D1A-D31690E4F8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Tijdelijke aanduiding voor notities 2">
            <a:extLst>
              <a:ext uri="{FF2B5EF4-FFF2-40B4-BE49-F238E27FC236}">
                <a16:creationId xmlns:a16="http://schemas.microsoft.com/office/drawing/2014/main" id="{AB7223DA-856F-411A-9BE7-DFDC24C8A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27652" name="Tijdelijke aanduiding voor dianummer 3">
            <a:extLst>
              <a:ext uri="{FF2B5EF4-FFF2-40B4-BE49-F238E27FC236}">
                <a16:creationId xmlns:a16="http://schemas.microsoft.com/office/drawing/2014/main" id="{99083C5F-4C0C-450D-B13C-932899A028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712E183-2ED7-44D5-8107-870362D1753C}" type="slidenum">
              <a:rPr lang="nl-NL" altLang="nl-NL" sz="1200" baseline="0"/>
              <a:pPr/>
              <a:t>10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-afbeelding 1">
            <a:extLst>
              <a:ext uri="{FF2B5EF4-FFF2-40B4-BE49-F238E27FC236}">
                <a16:creationId xmlns:a16="http://schemas.microsoft.com/office/drawing/2014/main" id="{FF30AC57-75F8-4BE6-9B93-342F7A389C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Tijdelijke aanduiding voor notities 2">
            <a:extLst>
              <a:ext uri="{FF2B5EF4-FFF2-40B4-BE49-F238E27FC236}">
                <a16:creationId xmlns:a16="http://schemas.microsoft.com/office/drawing/2014/main" id="{47B13CEA-3C03-4AFB-8C83-B7A39812C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>
              <a:latin typeface="Arial" panose="020B0604020202020204" pitchFamily="34" charset="0"/>
            </a:endParaRPr>
          </a:p>
        </p:txBody>
      </p:sp>
      <p:sp>
        <p:nvSpPr>
          <p:cNvPr id="29700" name="Tijdelijke aanduiding voor dianummer 3">
            <a:extLst>
              <a:ext uri="{FF2B5EF4-FFF2-40B4-BE49-F238E27FC236}">
                <a16:creationId xmlns:a16="http://schemas.microsoft.com/office/drawing/2014/main" id="{D10B4990-1594-44C1-A9B6-3ED5773E35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3875B44-5389-45F7-9E7B-8C4F7B155B76}" type="slidenum">
              <a:rPr lang="nl-NL" altLang="nl-NL" sz="1200" baseline="0"/>
              <a:pPr/>
              <a:t>11</a:t>
            </a:fld>
            <a:endParaRPr lang="nl-NL" altLang="nl-NL" sz="1200" baseline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7D00AB-EBD1-4DAC-867A-DE312C9EA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0957E42-0F6F-47AB-91A7-C7F118DAD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510871-0D85-40F1-9D2F-BD54E307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A1FA3F-3B10-4B15-8882-E290BBF9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130333-50A9-484A-80AA-ADF928676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313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B3595-4512-4411-A637-6266AB16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33B67B-103F-4F41-9770-C7D27400F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A77A49-555C-4C30-84A8-C02CF516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0B2BC9-D8A9-4C47-BEF2-189F4C40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C624CF-E10C-41A0-9DE4-31D6FB72C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1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53B797C-5959-49AC-A706-D474DCF19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8E23777-DC54-4161-8129-0D340343D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ED4AC2-554E-4863-B14F-0CBD94646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B5D094-A990-4742-B9E2-C5AA48BE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77EFC4-3FBF-4613-959F-3628015E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16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4120041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2066996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212661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928580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700441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3095000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22936003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130752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EEAE97-413F-4969-97DB-DCD49278F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6765A0-860E-4664-BB2F-2DBDC1AC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C3A8FD-3355-49CA-84E6-E96B03A8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CBBC3A-A4DD-480D-A463-34FD75379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2F75CA-301D-4D8C-B15B-EA5A2EC8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25549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4197" y="860787"/>
            <a:ext cx="10382400" cy="648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000" b="1">
                <a:solidFill>
                  <a:srgbClr val="EE7F00"/>
                </a:solidFill>
                <a:latin typeface="Arial"/>
                <a:cs typeface="Arial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94197" y="2059200"/>
            <a:ext cx="10478400" cy="4106104"/>
          </a:xfrm>
          <a:prstGeom prst="rect">
            <a:avLst/>
          </a:prstGeom>
        </p:spPr>
        <p:txBody>
          <a:bodyPr>
            <a:normAutofit/>
          </a:bodyPr>
          <a:lstStyle>
            <a:lvl1pPr marL="457189" indent="-457189">
              <a:buClrTx/>
              <a:buFont typeface="Arial"/>
              <a:buChar char="•"/>
              <a:defRPr sz="2400">
                <a:solidFill>
                  <a:srgbClr val="444444"/>
                </a:solidFill>
                <a:latin typeface="Arial"/>
                <a:cs typeface="Arial"/>
              </a:defRPr>
            </a:lvl1pPr>
            <a:lvl2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2pPr>
            <a:lvl3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3pPr>
            <a:lvl4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4pPr>
            <a:lvl5pPr>
              <a:buClrTx/>
              <a:defRPr sz="2400">
                <a:solidFill>
                  <a:srgbClr val="444444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994891" y="1515844"/>
            <a:ext cx="10382400" cy="36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1" baseline="0"/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5" name="Tijdelijke aanduiding voor dianummer 8">
            <a:extLst>
              <a:ext uri="{FF2B5EF4-FFF2-40B4-BE49-F238E27FC236}">
                <a16:creationId xmlns:a16="http://schemas.microsoft.com/office/drawing/2014/main" id="{3A28BF76-F8B9-4EAD-87C1-72358FDFAA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0CB8-1A7A-48A3-AF80-7EF72281778A}" type="slidenum">
              <a:rPr lang="nl-NL" altLang="nl-NL"/>
              <a:pPr/>
              <a:t>‹nr.›</a:t>
            </a:fld>
            <a:endParaRPr lang="nl-NL" altLang="nl-NL"/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BA05C41-CE5D-4DDD-8390-3584AFE39BB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C2BDC-AF88-41D7-8BE3-1D01E6BFC76E}" type="datetime1">
              <a:rPr lang="nl-NL" altLang="nl-NL"/>
              <a:pPr>
                <a:defRPr/>
              </a:pPr>
              <a:t>04-05-2025</a:t>
            </a:fld>
            <a:endParaRPr lang="nl-NL" alt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A2711BC5-4CD0-4B42-ADB9-910229A8B2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Titel presentatie (via kop- en voettekst)</a:t>
            </a:r>
          </a:p>
        </p:txBody>
      </p:sp>
    </p:spTree>
    <p:extLst>
      <p:ext uri="{BB962C8B-B14F-4D97-AF65-F5344CB8AC3E}">
        <p14:creationId xmlns:p14="http://schemas.microsoft.com/office/powerpoint/2010/main" val="93800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FDC24-E403-45A6-AE15-B937E2C89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86488D-439C-457C-B2CC-5EA888E4E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296683-89EE-4CD0-B5EF-C4C386D4E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E0F43E-D2E6-4A61-A60D-CD63FAF44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377E35-E1C0-4DD8-82F5-90B6DB9CF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316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8D257-2C5C-4B60-8721-0C317AE1F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F19E7E-A02A-4894-81F9-3A405A144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5BB53E8-3DD0-4BB2-8B91-9996EFAB5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0B4AD36-3973-4A08-8B66-A166432B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8641FDF-5887-48EA-8641-8BEBEDA4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65CF55-813E-4E04-B378-2DDD86B0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675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9CD2D2-C720-41F0-BABD-32C513700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065552-8B04-45D5-B242-C605F5C91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3B7E130-A7F4-4AC7-8E71-BDFEEC77F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2096357-274B-4546-8F66-84C3EFC00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B400D17-BC76-4ABE-83AF-BCF8BB38E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1437E10-ACEA-4F14-A7FF-A372BA13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A993DF6-DB1F-41BB-9E45-60E80F7ED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7E2F5DC-8357-48A7-9BE2-034744980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1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73DC2-C524-4A13-BAE2-A806DC41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E22DC51-4B98-4068-8534-FE0DFF01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516B33F-F267-4BDA-BF9C-DE442DAA3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12B38F7-C7EF-4BD9-93A6-44D11ACC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62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EA3C2B1-C48A-4B92-ABAA-819513DA3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4F60DC3-0341-45EC-A9BF-857155511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4B19F43-19B2-40A1-8FD8-4FF67131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417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6D22CF-8CFF-4D06-8B46-D3AD89C0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B7658A-6F5F-42B6-83C9-4BFC69C69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FDD0C54-B721-418B-8CD8-E64B1C0F0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4E15FBA-6A77-4371-9E2E-BDD5CBD1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998FB9D-60B2-472C-95B2-23C3F29BA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353748F-542C-43D5-9F14-57C2AFFA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54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3F69F5-9A4E-496F-9652-CAE0B52AC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9C0722A-D44E-423C-9726-681D1BFEB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B098D00-69CD-49E5-8DEA-04F497928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8B05BC2-6137-40A9-BCAA-BB747231D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CE50E0-B9E4-4FD6-AC32-1AAA681CF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0DC372-7F59-445C-AEAD-A88386FEA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754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4CBC777-1C8E-4CA7-B1CB-5C1DDC02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63E1FC-3F04-4B05-8E09-625D18A08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451E1D-E0AA-4852-9303-B46225A2F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360AF-32FA-4916-B526-DD1CDC3D4891}" type="datetimeFigureOut">
              <a:rPr lang="nl-NL" smtClean="0"/>
              <a:t>04-05-2025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4B8C6A-4C26-477A-B906-42F996704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037664-150A-4DA9-B274-29CC1BB83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51E68-A51A-4088-80EC-0DDCAD348E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217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6" r:id="rId17"/>
    <p:sldLayoutId id="2147483667" r:id="rId18"/>
    <p:sldLayoutId id="2147483668" r:id="rId19"/>
    <p:sldLayoutId id="214748366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5" name="Rectangle 7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6" name="Rectangle 7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7" name="Rectangle 7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8" name="Rectangle 7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9" name="Freeform: Shape 7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242" name="Titel 1">
            <a:extLst>
              <a:ext uri="{FF2B5EF4-FFF2-40B4-BE49-F238E27FC236}">
                <a16:creationId xmlns:a16="http://schemas.microsoft.com/office/drawing/2014/main" id="{42A9E8BE-BCD0-4E37-9219-D94C1375726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0041" y="2767106"/>
            <a:ext cx="2880828" cy="307190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br>
              <a:rPr lang="en-US" altLang="nl-NL" sz="3100" dirty="0">
                <a:solidFill>
                  <a:srgbClr val="FFFFFF"/>
                </a:solidFill>
              </a:rPr>
            </a:br>
            <a:r>
              <a:rPr lang="en-US" altLang="nl-NL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Vlaggensysteem</a:t>
            </a:r>
            <a:endParaRPr lang="en-US" altLang="nl-NL" sz="3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Sensoa Vlaggensysteem- Set: boek en kaartenset in opbergmap - paperback -  Erika Frans, Thierry Franck, Boek Alle boeken bij Fnac.be">
            <a:extLst>
              <a:ext uri="{FF2B5EF4-FFF2-40B4-BE49-F238E27FC236}">
                <a16:creationId xmlns:a16="http://schemas.microsoft.com/office/drawing/2014/main" id="{DACDF05A-8C9C-4FB5-0DB7-16E401638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668" y="1278909"/>
            <a:ext cx="4318000" cy="43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jdelijke aanduiding voor inhoud 2">
            <a:extLst>
              <a:ext uri="{FF2B5EF4-FFF2-40B4-BE49-F238E27FC236}">
                <a16:creationId xmlns:a16="http://schemas.microsoft.com/office/drawing/2014/main" id="{9A4FA8EA-51F7-446B-90FA-6111975BB6D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6383868" y="1629834"/>
            <a:ext cx="4993217" cy="45254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endParaRPr lang="nl-NL" altLang="nl-NL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altLang="nl-NL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640D0C-C3B4-45B8-98D8-D20D5757A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7534" y="783772"/>
            <a:ext cx="10369551" cy="5371496"/>
          </a:xfrm>
        </p:spPr>
        <p:txBody>
          <a:bodyPr/>
          <a:lstStyle/>
          <a:p>
            <a:pPr marL="609585" indent="-609585">
              <a:buFont typeface="+mj-lt"/>
              <a:buAutoNum type="arabicPeriod"/>
              <a:defRPr/>
            </a:pP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Duidelijke</a:t>
            </a:r>
            <a:r>
              <a:rPr lang="en-US" sz="29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wederzijdse</a:t>
            </a:r>
            <a:r>
              <a:rPr lang="en-US" sz="29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toestemming</a:t>
            </a:r>
            <a:endParaRPr lang="nl-NL" sz="29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585" indent="-609585">
              <a:buFont typeface="+mj-lt"/>
              <a:buAutoNum type="arabicPeriod"/>
              <a:defRPr/>
            </a:pPr>
            <a:r>
              <a:rPr lang="nl-NL" sz="2933" dirty="0">
                <a:latin typeface="Arial" panose="020B0604020202020204" pitchFamily="34" charset="0"/>
                <a:cs typeface="Arial" panose="020B0604020202020204" pitchFamily="34" charset="0"/>
              </a:rPr>
              <a:t>Vrijwillig (afwezigheid van dwang/drang)</a:t>
            </a:r>
          </a:p>
          <a:p>
            <a:pPr marL="609585" indent="-609585">
              <a:buFont typeface="+mj-lt"/>
              <a:buAutoNum type="arabicPeriod"/>
              <a:defRPr/>
            </a:pP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Gelijkwaardige</a:t>
            </a:r>
            <a:r>
              <a:rPr lang="en-US" sz="2933" dirty="0">
                <a:latin typeface="Arial" panose="020B0604020202020204" pitchFamily="34" charset="0"/>
                <a:cs typeface="Arial" panose="020B0604020202020204" pitchFamily="34" charset="0"/>
              </a:rPr>
              <a:t> partners</a:t>
            </a:r>
            <a:endParaRPr lang="nl-NL" sz="29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585" indent="-609585">
              <a:buFont typeface="+mj-lt"/>
              <a:buAutoNum type="arabicPeriod"/>
              <a:defRPr/>
            </a:pPr>
            <a:r>
              <a:rPr lang="nl-NL" sz="2933" dirty="0">
                <a:latin typeface="Arial" panose="020B0604020202020204" pitchFamily="34" charset="0"/>
                <a:cs typeface="Arial" panose="020B0604020202020204" pitchFamily="34" charset="0"/>
              </a:rPr>
              <a:t>Minstens 20% van de kinderen en jongeren vertonen dit gedrag</a:t>
            </a:r>
          </a:p>
          <a:p>
            <a:pPr marL="609585" indent="-609585">
              <a:buFont typeface="+mj-lt"/>
              <a:buAutoNum type="arabicPeriod"/>
              <a:defRPr/>
            </a:pP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Gedrag</a:t>
            </a:r>
            <a:r>
              <a:rPr lang="en-US" sz="29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stoort</a:t>
            </a:r>
            <a:r>
              <a:rPr lang="en-US" sz="29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33" dirty="0" err="1">
                <a:latin typeface="Arial" panose="020B0604020202020204" pitchFamily="34" charset="0"/>
                <a:cs typeface="Arial" panose="020B0604020202020204" pitchFamily="34" charset="0"/>
              </a:rPr>
              <a:t>niemand</a:t>
            </a:r>
            <a:endParaRPr lang="nl-NL" sz="29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585" indent="-609585">
              <a:buFont typeface="+mj-lt"/>
              <a:buAutoNum type="arabicPeriod"/>
              <a:defRPr/>
            </a:pPr>
            <a:r>
              <a:rPr lang="nl-NL" sz="2933" dirty="0">
                <a:latin typeface="Arial" panose="020B0604020202020204" pitchFamily="34" charset="0"/>
                <a:cs typeface="Arial" panose="020B0604020202020204" pitchFamily="34" charset="0"/>
              </a:rPr>
              <a:t>Gedrag is niet zelfbeschadigend of is goed voor het zelfrespect</a:t>
            </a:r>
          </a:p>
          <a:p>
            <a:pPr>
              <a:defRPr/>
            </a:pPr>
            <a:endParaRPr lang="en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jdelijke aanduiding voor inhoud 2">
            <a:extLst>
              <a:ext uri="{FF2B5EF4-FFF2-40B4-BE49-F238E27FC236}">
                <a16:creationId xmlns:a16="http://schemas.microsoft.com/office/drawing/2014/main" id="{8FA0EA96-E56B-4962-B8A6-0731EF370A9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007534" y="854111"/>
            <a:ext cx="10369551" cy="5263058"/>
          </a:xfrm>
          <a:extLst>
            <a:ext uri="{909E8E84-426E-40dd-AFC4-6F175D3DCCD1}"/>
            <a:ext uri="{91240B29-F687-4f45-9708-019B960494DF}"/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933" dirty="0" err="1">
                <a:solidFill>
                  <a:schemeClr val="tx1"/>
                </a:solidFill>
              </a:rPr>
              <a:t>Onduidelijke</a:t>
            </a:r>
            <a:r>
              <a:rPr lang="en-US" sz="2933" dirty="0">
                <a:solidFill>
                  <a:schemeClr val="tx1"/>
                </a:solidFill>
              </a:rPr>
              <a:t> </a:t>
            </a:r>
            <a:r>
              <a:rPr lang="en-US" sz="2933" dirty="0" err="1">
                <a:solidFill>
                  <a:schemeClr val="tx1"/>
                </a:solidFill>
              </a:rPr>
              <a:t>wederzijdse</a:t>
            </a:r>
            <a:r>
              <a:rPr lang="en-US" sz="2933" dirty="0">
                <a:solidFill>
                  <a:schemeClr val="tx1"/>
                </a:solidFill>
              </a:rPr>
              <a:t> </a:t>
            </a:r>
            <a:r>
              <a:rPr lang="en-US" sz="2933" dirty="0" err="1">
                <a:solidFill>
                  <a:schemeClr val="tx1"/>
                </a:solidFill>
              </a:rPr>
              <a:t>toestemming</a:t>
            </a:r>
            <a:endParaRPr lang="nl-NL" sz="2933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933" dirty="0" err="1">
                <a:solidFill>
                  <a:schemeClr val="tx1"/>
                </a:solidFill>
              </a:rPr>
              <a:t>Lichte</a:t>
            </a:r>
            <a:r>
              <a:rPr lang="en-US" sz="2933" dirty="0">
                <a:solidFill>
                  <a:schemeClr val="tx1"/>
                </a:solidFill>
              </a:rPr>
              <a:t> </a:t>
            </a:r>
            <a:r>
              <a:rPr lang="en-US" sz="2933" dirty="0" err="1">
                <a:solidFill>
                  <a:schemeClr val="tx1"/>
                </a:solidFill>
              </a:rPr>
              <a:t>dwang</a:t>
            </a:r>
            <a:r>
              <a:rPr lang="en-US" sz="2933" dirty="0">
                <a:solidFill>
                  <a:schemeClr val="tx1"/>
                </a:solidFill>
              </a:rPr>
              <a:t> of </a:t>
            </a:r>
            <a:r>
              <a:rPr lang="en-US" sz="2933" dirty="0" err="1">
                <a:solidFill>
                  <a:schemeClr val="tx1"/>
                </a:solidFill>
              </a:rPr>
              <a:t>druk</a:t>
            </a:r>
            <a:endParaRPr lang="nl-NL" sz="2933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Lichte ongelijkheid in rijping, leeftijd, intelligentie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Gedrag van kinderen of jongeren met een klein verschil in leeftijd of ontwikkeling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Gedrag is licht aanstootgevend (onbeleefd)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Gedrag kan </a:t>
            </a:r>
            <a:r>
              <a:rPr lang="nl-NL" sz="2933" dirty="0" err="1">
                <a:solidFill>
                  <a:schemeClr val="tx1"/>
                </a:solidFill>
              </a:rPr>
              <a:t>zelf-beschadigend</a:t>
            </a:r>
            <a:r>
              <a:rPr lang="nl-NL" sz="2933" dirty="0">
                <a:solidFill>
                  <a:schemeClr val="tx1"/>
                </a:solidFill>
              </a:rPr>
              <a:t> zijn</a:t>
            </a:r>
          </a:p>
          <a:p>
            <a:pPr marL="0" indent="0">
              <a:buNone/>
              <a:defRPr/>
            </a:pPr>
            <a:endParaRPr lang="nl-NL" dirty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endParaRPr lang="nl-NL" dirty="0">
              <a:solidFill>
                <a:srgbClr val="000000"/>
              </a:solidFill>
              <a:latin typeface="Arial" charset="0"/>
              <a:ea typeface="MS PGothic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jdelijke aanduiding voor inhoud 2">
            <a:extLst>
              <a:ext uri="{FF2B5EF4-FFF2-40B4-BE49-F238E27FC236}">
                <a16:creationId xmlns:a16="http://schemas.microsoft.com/office/drawing/2014/main" id="{DD9ACE4C-DDD6-482E-A391-10B6886DCE7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007533" y="954593"/>
            <a:ext cx="9978519" cy="5257825"/>
          </a:xfrm>
          <a:extLst>
            <a:ext uri="{909E8E84-426E-40dd-AFC4-6F175D3DCCD1}"/>
            <a:ext uri="{91240B29-F687-4f45-9708-019B960494DF}"/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933" dirty="0" err="1">
                <a:solidFill>
                  <a:schemeClr val="tx1"/>
                </a:solidFill>
              </a:rPr>
              <a:t>Geen</a:t>
            </a:r>
            <a:r>
              <a:rPr lang="en-US" sz="2933" dirty="0">
                <a:solidFill>
                  <a:schemeClr val="tx1"/>
                </a:solidFill>
              </a:rPr>
              <a:t> </a:t>
            </a:r>
            <a:r>
              <a:rPr lang="en-US" sz="2933" dirty="0" err="1">
                <a:solidFill>
                  <a:schemeClr val="tx1"/>
                </a:solidFill>
              </a:rPr>
              <a:t>wederzijdse</a:t>
            </a:r>
            <a:r>
              <a:rPr lang="en-US" sz="2933" dirty="0">
                <a:solidFill>
                  <a:schemeClr val="tx1"/>
                </a:solidFill>
              </a:rPr>
              <a:t> </a:t>
            </a:r>
            <a:r>
              <a:rPr lang="en-US" sz="2933" dirty="0" err="1">
                <a:solidFill>
                  <a:schemeClr val="tx1"/>
                </a:solidFill>
              </a:rPr>
              <a:t>toestemming</a:t>
            </a:r>
            <a:endParaRPr lang="nl-NL" sz="2933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Gebruik van manipulatie, chantage, macht, verleiding, betaling of beloning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933" dirty="0" err="1">
                <a:solidFill>
                  <a:schemeClr val="tx1"/>
                </a:solidFill>
              </a:rPr>
              <a:t>Grotere</a:t>
            </a:r>
            <a:r>
              <a:rPr lang="en-US" sz="2933" dirty="0">
                <a:solidFill>
                  <a:schemeClr val="tx1"/>
                </a:solidFill>
              </a:rPr>
              <a:t> </a:t>
            </a:r>
            <a:r>
              <a:rPr lang="en-US" sz="2933" dirty="0" err="1">
                <a:solidFill>
                  <a:schemeClr val="tx1"/>
                </a:solidFill>
              </a:rPr>
              <a:t>ongelijkheid</a:t>
            </a:r>
            <a:endParaRPr lang="nl-NL" sz="2933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Gedrag van kinderen of jongeren met een groter verschil in leeftijd of ontwikkeling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Gedrag is erger aanstootgevend (kwetsend of beledigend)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dirty="0">
                <a:solidFill>
                  <a:schemeClr val="tx1"/>
                </a:solidFill>
              </a:rPr>
              <a:t>Gedrag heeft fysieke, emotionele psychologische schade tot gevolg</a:t>
            </a:r>
          </a:p>
          <a:p>
            <a:pPr marL="0" indent="0">
              <a:buNone/>
              <a:defRPr/>
            </a:pPr>
            <a:endParaRPr lang="nl-NL" dirty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endParaRPr lang="nl-NL" dirty="0">
              <a:solidFill>
                <a:srgbClr val="000000"/>
              </a:solidFill>
              <a:latin typeface="Arial" charset="0"/>
              <a:ea typeface="MS PGothic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jdelijke aanduiding voor inhoud 2">
            <a:extLst>
              <a:ext uri="{FF2B5EF4-FFF2-40B4-BE49-F238E27FC236}">
                <a16:creationId xmlns:a16="http://schemas.microsoft.com/office/drawing/2014/main" id="{039B9BEB-8FFE-4AF3-B6F8-46F7A07B03D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977389" y="820661"/>
            <a:ext cx="10477500" cy="5208349"/>
          </a:xfrm>
          <a:extLst>
            <a:ext uri="{909E8E84-426E-40dd-AFC4-6F175D3DCCD1}"/>
            <a:ext uri="{91240B29-F687-4f45-9708-019B960494DF}"/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nl-NL" sz="2933" b="1" dirty="0">
                <a:solidFill>
                  <a:srgbClr val="FF0000"/>
                </a:solidFill>
              </a:rPr>
              <a:t>Herhaaldelijk afwezigheid van wederzijdse toestemming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b="1" dirty="0">
                <a:solidFill>
                  <a:srgbClr val="FF0000"/>
                </a:solidFill>
              </a:rPr>
              <a:t>Herhaaldelijk gebruik van agressie, geweld of ermee dreigen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933" b="1" dirty="0" err="1">
                <a:solidFill>
                  <a:srgbClr val="FF0000"/>
                </a:solidFill>
              </a:rPr>
              <a:t>Herhaaldelijk</a:t>
            </a:r>
            <a:r>
              <a:rPr lang="en-US" sz="2933" b="1" dirty="0">
                <a:solidFill>
                  <a:srgbClr val="FF0000"/>
                </a:solidFill>
              </a:rPr>
              <a:t> </a:t>
            </a:r>
            <a:r>
              <a:rPr lang="en-US" sz="2933" b="1" dirty="0" err="1">
                <a:solidFill>
                  <a:srgbClr val="FF0000"/>
                </a:solidFill>
              </a:rPr>
              <a:t>grote</a:t>
            </a:r>
            <a:r>
              <a:rPr lang="en-US" sz="2933" b="1" dirty="0">
                <a:solidFill>
                  <a:srgbClr val="FF0000"/>
                </a:solidFill>
              </a:rPr>
              <a:t> </a:t>
            </a:r>
            <a:r>
              <a:rPr lang="en-US" sz="2933" b="1" dirty="0" err="1">
                <a:solidFill>
                  <a:srgbClr val="FF0000"/>
                </a:solidFill>
              </a:rPr>
              <a:t>ongelijkwaardigheid</a:t>
            </a:r>
            <a:endParaRPr lang="nl-NL" sz="2933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b="1" dirty="0">
                <a:solidFill>
                  <a:srgbClr val="FF0000"/>
                </a:solidFill>
              </a:rPr>
              <a:t>Gedrag van kinderen of jongeren met groot verschil in leeftijd of ontwikkeling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b="1" dirty="0">
                <a:solidFill>
                  <a:srgbClr val="FF0000"/>
                </a:solidFill>
              </a:rPr>
              <a:t>Gedrag is zwaar aanstootgevend (</a:t>
            </a:r>
            <a:r>
              <a:rPr lang="nl-NL" sz="2933" b="1" dirty="0" err="1">
                <a:solidFill>
                  <a:srgbClr val="FF0000"/>
                </a:solidFill>
              </a:rPr>
              <a:t>shockerend</a:t>
            </a:r>
            <a:r>
              <a:rPr lang="nl-NL" sz="2933" b="1" dirty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nl-NL" sz="2933" b="1" dirty="0">
                <a:solidFill>
                  <a:srgbClr val="FF0000"/>
                </a:solidFill>
              </a:rPr>
              <a:t>Gedrag heeft zware fysieke, emotionele of psychologische schade tot gevolg</a:t>
            </a:r>
          </a:p>
          <a:p>
            <a:pPr marL="0" indent="0">
              <a:buNone/>
              <a:defRPr/>
            </a:pPr>
            <a:endParaRPr lang="nl-NL" sz="2933" dirty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endParaRPr lang="nl-NL" sz="2933" dirty="0">
              <a:solidFill>
                <a:srgbClr val="000000"/>
              </a:solidFill>
              <a:latin typeface="Arial" charset="0"/>
              <a:ea typeface="MS PGothic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18" name="Titel 1">
            <a:extLst>
              <a:ext uri="{FF2B5EF4-FFF2-40B4-BE49-F238E27FC236}">
                <a16:creationId xmlns:a16="http://schemas.microsoft.com/office/drawing/2014/main" id="{1C35E473-8A99-4EBF-AB17-8F5AEA9268C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184805"/>
            <a:ext cx="10515600" cy="137268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altLang="nl-NL" b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Pedagogische</a:t>
            </a:r>
            <a:r>
              <a:rPr lang="en-US" altLang="nl-NL" b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reactive op: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15A6C64E-8EB1-40CD-9110-AADDB2C09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28609"/>
              </p:ext>
            </p:extLst>
          </p:nvPr>
        </p:nvGraphicFramePr>
        <p:xfrm>
          <a:off x="747765" y="1722944"/>
          <a:ext cx="10512548" cy="4627963"/>
        </p:xfrm>
        <a:graphic>
          <a:graphicData uri="http://schemas.openxmlformats.org/drawingml/2006/table">
            <a:tbl>
              <a:tblPr firstRow="1" bandRow="1"/>
              <a:tblGrid>
                <a:gridCol w="2628137">
                  <a:extLst>
                    <a:ext uri="{9D8B030D-6E8A-4147-A177-3AD203B41FA5}">
                      <a16:colId xmlns:a16="http://schemas.microsoft.com/office/drawing/2014/main" val="2251537734"/>
                    </a:ext>
                  </a:extLst>
                </a:gridCol>
                <a:gridCol w="2628137">
                  <a:extLst>
                    <a:ext uri="{9D8B030D-6E8A-4147-A177-3AD203B41FA5}">
                      <a16:colId xmlns:a16="http://schemas.microsoft.com/office/drawing/2014/main" val="60462121"/>
                    </a:ext>
                  </a:extLst>
                </a:gridCol>
                <a:gridCol w="2628137">
                  <a:extLst>
                    <a:ext uri="{9D8B030D-6E8A-4147-A177-3AD203B41FA5}">
                      <a16:colId xmlns:a16="http://schemas.microsoft.com/office/drawing/2014/main" val="2579564674"/>
                    </a:ext>
                  </a:extLst>
                </a:gridCol>
                <a:gridCol w="2628137">
                  <a:extLst>
                    <a:ext uri="{9D8B030D-6E8A-4147-A177-3AD203B41FA5}">
                      <a16:colId xmlns:a16="http://schemas.microsoft.com/office/drawing/2014/main" val="3300947761"/>
                    </a:ext>
                  </a:extLst>
                </a:gridCol>
              </a:tblGrid>
              <a:tr h="56565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groen</a:t>
                      </a:r>
                      <a:r>
                        <a:rPr kumimoji="0" lang="en-US" alt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gedrag</a:t>
                      </a:r>
                      <a:endParaRPr kumimoji="0" lang="nl-NL" altLang="nl-NL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geel</a:t>
                      </a:r>
                      <a:r>
                        <a:rPr kumimoji="0" lang="en-US" alt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gedrag</a:t>
                      </a:r>
                      <a:endParaRPr kumimoji="0" lang="nl-NL" altLang="nl-NL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rood </a:t>
                      </a: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gedrag</a:t>
                      </a:r>
                      <a:endParaRPr kumimoji="0" lang="nl-NL" altLang="nl-NL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zwart</a:t>
                      </a:r>
                      <a:r>
                        <a:rPr kumimoji="0" lang="en-US" alt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nl-NL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gedrag</a:t>
                      </a:r>
                      <a:r>
                        <a:rPr kumimoji="0" lang="en-US" alt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endParaRPr kumimoji="0" lang="nl-NL" altLang="nl-NL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904208"/>
                  </a:ext>
                </a:extLst>
              </a:tr>
              <a:tr h="112645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Geef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ruimte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benoem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Leid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af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benoem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Benoem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nl-NL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Benoem</a:t>
                      </a: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316330"/>
                  </a:ext>
                </a:extLst>
              </a:tr>
              <a:tr h="56565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Bevestig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negeer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Begrens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Verbied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Verbied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grijp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in,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straf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en/of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begeleid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822976"/>
                  </a:ext>
                </a:extLst>
              </a:tr>
              <a:tr h="56565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Leg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uit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nl-NL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 uit</a:t>
                      </a: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nl-NL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 uit</a:t>
                      </a: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nl-NL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 uit</a:t>
                      </a: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765759"/>
                  </a:ext>
                </a:extLst>
              </a:tr>
              <a:tr h="56565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  <a:endParaRPr kumimoji="0" lang="nl-NL" altLang="nl-NL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Observeer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  <a:defRPr/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Observeer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goed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490663" algn="l"/>
                        </a:tabLst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90663" algn="l"/>
                        </a:tabLst>
                      </a:pPr>
                      <a:r>
                        <a:rPr kumimoji="0" lang="en-US" altLang="nl-NL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Observeer</a:t>
                      </a:r>
                      <a:r>
                        <a:rPr kumimoji="0" lang="en-US" alt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extra </a:t>
                      </a:r>
                      <a:endParaRPr kumimoji="0" lang="nl-NL" altLang="nl-NL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390" marR="7339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4647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82" name="Rectangle 20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3" name="Rectangle 20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4" name="Rectangle 20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06" name="Titel 1">
            <a:extLst>
              <a:ext uri="{FF2B5EF4-FFF2-40B4-BE49-F238E27FC236}">
                <a16:creationId xmlns:a16="http://schemas.microsoft.com/office/drawing/2014/main" id="{C397D7EC-61D7-406F-AF29-CA268D3981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383564" y="348865"/>
            <a:ext cx="9718111" cy="15764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nl-NL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Oefening </a:t>
            </a:r>
            <a:r>
              <a:rPr lang="en-US" altLang="nl-NL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Zelf ‘vlaggen’</a:t>
            </a:r>
          </a:p>
        </p:txBody>
      </p:sp>
      <p:graphicFrame>
        <p:nvGraphicFramePr>
          <p:cNvPr id="24580" name="Tijdelijke aanduiding voor inhoud 2">
            <a:extLst>
              <a:ext uri="{FF2B5EF4-FFF2-40B4-BE49-F238E27FC236}">
                <a16:creationId xmlns:a16="http://schemas.microsoft.com/office/drawing/2014/main" id="{E31C7B48-D4F4-46D7-82E0-61D91CF639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12850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6744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Titel 1">
            <a:extLst>
              <a:ext uri="{FF2B5EF4-FFF2-40B4-BE49-F238E27FC236}">
                <a16:creationId xmlns:a16="http://schemas.microsoft.com/office/drawing/2014/main" id="{214876AD-99B4-4A7D-B1CA-C87899BE23B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371599" y="294538"/>
            <a:ext cx="9895951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nl-NL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Doel van deze cursus</a:t>
            </a:r>
          </a:p>
        </p:txBody>
      </p:sp>
      <p:sp>
        <p:nvSpPr>
          <p:cNvPr id="21506" name="Tijdelijke aanduiding voor inhoud 2">
            <a:extLst>
              <a:ext uri="{FF2B5EF4-FFF2-40B4-BE49-F238E27FC236}">
                <a16:creationId xmlns:a16="http://schemas.microsoft.com/office/drawing/2014/main" id="{5A9DDF6B-0071-4C0E-9B8F-5CE242F8CAD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371599" y="2318197"/>
            <a:ext cx="9724031" cy="368335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Bekwaamheid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in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signaleren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en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handelen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rondom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thema’s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gezonde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)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seksuele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ontwikkeling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grensoverschrijdend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gedrag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huiselijk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geweld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 en </a:t>
            </a:r>
            <a:r>
              <a:rPr lang="en-US" altLang="nl-NL" sz="4000" dirty="0" err="1">
                <a:solidFill>
                  <a:schemeClr val="tx1"/>
                </a:solidFill>
                <a:latin typeface="+mn-lt"/>
                <a:cs typeface="+mn-cs"/>
              </a:rPr>
              <a:t>kindermishandeling</a:t>
            </a:r>
            <a:r>
              <a:rPr lang="en-US" altLang="nl-NL" sz="40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altLang="nl-NL" sz="2000" dirty="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B9A4AC-F422-4A29-B39D-2E954A55B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gesprek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met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kinderen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en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hun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ouders</a:t>
            </a: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45E6F45-0295-4094-B3EC-B6C6D56CFE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738808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8638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135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4B7F88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38" name="Titel 1">
            <a:extLst>
              <a:ext uri="{FF2B5EF4-FFF2-40B4-BE49-F238E27FC236}">
                <a16:creationId xmlns:a16="http://schemas.microsoft.com/office/drawing/2014/main" id="{C9B2999B-652D-4F4B-A995-ADD377E8637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24256" y="491260"/>
            <a:ext cx="6594189" cy="1625210"/>
          </a:xfrm>
          <a:noFill/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nl-NL" sz="4400">
                <a:solidFill>
                  <a:srgbClr val="FFFFFF"/>
                </a:solidFill>
                <a:latin typeface="+mj-lt"/>
                <a:cs typeface="+mj-cs"/>
              </a:rPr>
              <a:t>Wat is het Vlaggensysteem?</a:t>
            </a:r>
          </a:p>
        </p:txBody>
      </p:sp>
      <p:pic>
        <p:nvPicPr>
          <p:cNvPr id="32770" name="Picture 2" descr="Wat is het Vlaggensysteem? | Sensoa">
            <a:extLst>
              <a:ext uri="{FF2B5EF4-FFF2-40B4-BE49-F238E27FC236}">
                <a16:creationId xmlns:a16="http://schemas.microsoft.com/office/drawing/2014/main" id="{18034AD0-3532-47CA-96F8-F991E05F1C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" r="1" b="22452"/>
          <a:stretch/>
        </p:blipFill>
        <p:spPr bwMode="auto">
          <a:xfrm>
            <a:off x="327547" y="2454903"/>
            <a:ext cx="7058306" cy="408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Rectangle 137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87" name="Tijdelijke aanduiding voor inhoud 1">
            <a:extLst>
              <a:ext uri="{FF2B5EF4-FFF2-40B4-BE49-F238E27FC236}">
                <a16:creationId xmlns:a16="http://schemas.microsoft.com/office/drawing/2014/main" id="{47892170-190C-4BCD-BC0D-F64202580EDD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8029319" y="917725"/>
            <a:ext cx="3424739" cy="48523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-228600">
              <a:buFont typeface="Arial" panose="020B0604020202020204" pitchFamily="34" charset="0"/>
              <a:buChar char="•"/>
            </a:pP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Hulpmiddel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om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seksueel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gedrag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van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kinderen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&amp;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jongeren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eerlijk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te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beoordelen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en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er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gepast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op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te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reageren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.</a:t>
            </a:r>
          </a:p>
          <a:p>
            <a:pPr marL="0" indent="-228600">
              <a:buFont typeface="Arial" panose="020B0604020202020204" pitchFamily="34" charset="0"/>
              <a:buChar char="•"/>
            </a:pP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Hiervoor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is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kennis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over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gezonde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,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gangbare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seksuele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ontwikkeling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FFFFFF"/>
                </a:solidFill>
                <a:latin typeface="+mn-lt"/>
                <a:cs typeface="+mn-cs"/>
              </a:rPr>
              <a:t>belangrijk</a:t>
            </a:r>
            <a:r>
              <a:rPr lang="en-US" altLang="nl-NL" sz="2800" dirty="0">
                <a:solidFill>
                  <a:srgbClr val="FFFFFF"/>
                </a:solidFill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386" name="Titel 1">
            <a:extLst>
              <a:ext uri="{FF2B5EF4-FFF2-40B4-BE49-F238E27FC236}">
                <a16:creationId xmlns:a16="http://schemas.microsoft.com/office/drawing/2014/main" id="{65689E04-79DD-4BB5-BD0F-986F90B523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0079" y="2053641"/>
            <a:ext cx="3967547" cy="276009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nl-NL" sz="4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Doelen</a:t>
            </a:r>
            <a:r>
              <a:rPr lang="en-US" altLang="nl-NL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van het </a:t>
            </a:r>
            <a:r>
              <a:rPr lang="en-US" altLang="nl-NL" sz="4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Vlaggensysteem</a:t>
            </a:r>
            <a:endParaRPr lang="en-US" altLang="nl-NL" sz="4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335CB25C-B0B7-4CBB-AD02-A88D7596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Vergroten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van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kennis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over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seksualiteit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en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bespreekbaar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maken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&amp;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concretiseren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van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seksualiteit</a:t>
            </a:r>
            <a:endParaRPr lang="en-US" altLang="nl-NL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Bewust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zijn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van eigen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waarden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en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normen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t.a.v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.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seksualiteit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– </a:t>
            </a:r>
            <a:r>
              <a:rPr lang="en-US" altLang="nl-NL" sz="2800" i="1" dirty="0" err="1">
                <a:solidFill>
                  <a:srgbClr val="000000"/>
                </a:solidFill>
                <a:latin typeface="+mn-lt"/>
                <a:cs typeface="+mn-cs"/>
              </a:rPr>
              <a:t>objectievere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normen</a:t>
            </a:r>
            <a:endParaRPr lang="en-US" altLang="nl-NL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Vergroten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van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kennis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over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seksueel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grensoverschrijdend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gedrag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en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risico-inschatting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veiligheid</a:t>
            </a:r>
            <a:r>
              <a:rPr lang="en-US" altLang="nl-NL" sz="2800" dirty="0">
                <a:solidFill>
                  <a:srgbClr val="000000"/>
                </a:solidFill>
                <a:latin typeface="+mn-lt"/>
                <a:cs typeface="+mn-cs"/>
              </a:rPr>
              <a:t> van </a:t>
            </a:r>
            <a:r>
              <a:rPr lang="en-US" altLang="nl-NL" sz="2800" dirty="0" err="1">
                <a:solidFill>
                  <a:srgbClr val="000000"/>
                </a:solidFill>
                <a:latin typeface="+mn-lt"/>
                <a:cs typeface="+mn-cs"/>
              </a:rPr>
              <a:t>kinderen</a:t>
            </a:r>
            <a:endParaRPr lang="en-US" altLang="nl-NL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marL="0" indent="-228600">
              <a:buFont typeface="Arial" panose="020B0604020202020204" pitchFamily="34" charset="0"/>
              <a:buChar char="•"/>
              <a:defRPr/>
            </a:pPr>
            <a:endParaRPr lang="en-US" altLang="nl-NL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434" name="Titel 1">
            <a:extLst>
              <a:ext uri="{FF2B5EF4-FFF2-40B4-BE49-F238E27FC236}">
                <a16:creationId xmlns:a16="http://schemas.microsoft.com/office/drawing/2014/main" id="{2348BC77-A1A7-473C-9455-DAFF04BA80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179226" y="826680"/>
            <a:ext cx="9833548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altLang="nl-NL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Achtergrond van het Vlaggensysteem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B1E7B9A8-3678-44C7-ACDF-3CBB69704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69"/>
            <a:ext cx="9833548" cy="3157105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Gebaseerd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op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bestaande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literatuur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over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seksuele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ontwikkeling</a:t>
            </a:r>
            <a:endParaRPr lang="en-US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Ingedeeld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in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leeftijdsfases</a:t>
            </a:r>
            <a:endParaRPr lang="en-US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Consequent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volgens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vlaggen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ingevuld</a:t>
            </a:r>
            <a:endParaRPr lang="en-US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Uitgebreid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feedback van experts,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werkveld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en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ouders</a:t>
            </a:r>
            <a:endParaRPr lang="en-US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indent="-2286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Is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een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vertrekpunt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voor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beoordeling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van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seksueel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n-lt"/>
                <a:cs typeface="+mn-cs"/>
              </a:rPr>
              <a:t>gedrag</a:t>
            </a:r>
            <a:endParaRPr lang="en-US" sz="2800" dirty="0">
              <a:solidFill>
                <a:srgbClr val="000000"/>
              </a:solidFill>
              <a:latin typeface="+mn-lt"/>
              <a:cs typeface="+mn-cs"/>
            </a:endParaRPr>
          </a:p>
          <a:p>
            <a:pPr marL="0" indent="-228600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482" name="Titel 1">
            <a:extLst>
              <a:ext uri="{FF2B5EF4-FFF2-40B4-BE49-F238E27FC236}">
                <a16:creationId xmlns:a16="http://schemas.microsoft.com/office/drawing/2014/main" id="{83EDD2CB-15AA-4313-AC72-A490257B93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34872" y="982272"/>
            <a:ext cx="3388419" cy="456097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nl-NL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Het </a:t>
            </a:r>
            <a:r>
              <a:rPr lang="en-US" altLang="nl-NL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Vlaggensysteem</a:t>
            </a:r>
            <a:r>
              <a:rPr lang="en-US" altLang="nl-NL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nl-NL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omvat</a:t>
            </a:r>
            <a:r>
              <a:rPr lang="en-US" altLang="nl-NL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79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DD7D842-D888-4BBA-B502-CC4518A90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69875" indent="-269875">
              <a:buFont typeface="Arial" panose="020B0604020202020204" pitchFamily="34" charset="0"/>
              <a:buChar char="•"/>
              <a:defRPr/>
            </a:pP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Stuurwiel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met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zes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b="1" dirty="0">
                <a:solidFill>
                  <a:srgbClr val="FEFFFF"/>
                </a:solidFill>
                <a:latin typeface="+mn-lt"/>
                <a:cs typeface="+mn-cs"/>
              </a:rPr>
              <a:t>criteria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voor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beoordeling</a:t>
            </a:r>
            <a:endParaRPr lang="en-US" sz="2800" dirty="0">
              <a:solidFill>
                <a:srgbClr val="FEFFFF"/>
              </a:solidFill>
              <a:latin typeface="+mn-lt"/>
              <a:cs typeface="+mn-cs"/>
            </a:endParaRPr>
          </a:p>
          <a:p>
            <a:pPr marL="269875" indent="-269875">
              <a:buFont typeface="Arial" panose="020B0604020202020204" pitchFamily="34" charset="0"/>
              <a:buChar char="•"/>
              <a:defRPr/>
            </a:pP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Vlaggen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(</a:t>
            </a:r>
            <a:r>
              <a:rPr lang="en-US" sz="2800" b="1" dirty="0" err="1">
                <a:solidFill>
                  <a:srgbClr val="FEFFFF"/>
                </a:solidFill>
                <a:latin typeface="+mn-lt"/>
                <a:cs typeface="+mn-cs"/>
              </a:rPr>
              <a:t>gradaties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groen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,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geel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, rood en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zwart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)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o.b.v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.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een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normatieve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lijst</a:t>
            </a:r>
            <a:endParaRPr lang="en-US" sz="2800" dirty="0">
              <a:solidFill>
                <a:srgbClr val="FEFFFF"/>
              </a:solidFill>
              <a:latin typeface="+mn-lt"/>
              <a:cs typeface="+mn-cs"/>
            </a:endParaRPr>
          </a:p>
          <a:p>
            <a:pPr marL="269875" indent="-269875">
              <a:buFont typeface="Arial" panose="020B0604020202020204" pitchFamily="34" charset="0"/>
              <a:buChar char="•"/>
              <a:defRPr/>
            </a:pP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Pedagogische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b="1" dirty="0" err="1">
                <a:solidFill>
                  <a:srgbClr val="FEFFFF"/>
                </a:solidFill>
                <a:latin typeface="+mn-lt"/>
                <a:cs typeface="+mn-cs"/>
              </a:rPr>
              <a:t>reactie</a:t>
            </a:r>
            <a:endParaRPr lang="en-US" sz="2800" b="1" dirty="0">
              <a:solidFill>
                <a:srgbClr val="FEFFFF"/>
              </a:solidFill>
              <a:latin typeface="+mn-lt"/>
              <a:cs typeface="+mn-cs"/>
            </a:endParaRPr>
          </a:p>
          <a:p>
            <a:pPr marL="0" indent="0">
              <a:buNone/>
              <a:defRPr/>
            </a:pP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En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tekeningen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om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te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oefenen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met criteria,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gradaties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en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pedagogische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rgbClr val="FEFFFF"/>
                </a:solidFill>
                <a:latin typeface="+mn-lt"/>
                <a:cs typeface="+mn-cs"/>
              </a:rPr>
              <a:t>reactie</a:t>
            </a:r>
            <a:r>
              <a:rPr lang="en-US" sz="2800" dirty="0">
                <a:solidFill>
                  <a:srgbClr val="FEFFFF"/>
                </a:solidFill>
                <a:latin typeface="+mn-lt"/>
                <a:cs typeface="+mn-cs"/>
              </a:rPr>
              <a:t>.</a:t>
            </a:r>
            <a:endParaRPr lang="en-US" sz="2800" b="1" dirty="0">
              <a:solidFill>
                <a:srgbClr val="FEFFFF"/>
              </a:solidFill>
              <a:latin typeface="+mn-lt"/>
              <a:cs typeface="+mn-cs"/>
            </a:endParaRPr>
          </a:p>
          <a:p>
            <a:pPr marL="0" indent="-22860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FEFFFF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0" name="Titel 1">
            <a:extLst>
              <a:ext uri="{FF2B5EF4-FFF2-40B4-BE49-F238E27FC236}">
                <a16:creationId xmlns:a16="http://schemas.microsoft.com/office/drawing/2014/main" id="{9D34C312-CA3D-42C5-9E69-9D76A2A2FDA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58506" y="800392"/>
            <a:ext cx="10264697" cy="121210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nl-NL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Beoordelen seksueel gedrag a.d.h.v. stuurwiel met zes criteria: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11D9DD-C27E-4350-85A3-F82E6030B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645" y="2542752"/>
            <a:ext cx="10329170" cy="3941428"/>
          </a:xfrm>
        </p:spPr>
        <p:txBody>
          <a:bodyPr>
            <a:normAutofit/>
          </a:bodyPr>
          <a:lstStyle/>
          <a:p>
            <a:pPr marL="742950" indent="-457200">
              <a:buFont typeface="+mj-lt"/>
              <a:buAutoNum type="arabicPeriod"/>
              <a:defRPr/>
            </a:pPr>
            <a:r>
              <a:rPr lang="en-US" sz="2800" dirty="0" err="1">
                <a:solidFill>
                  <a:schemeClr val="tx1"/>
                </a:solidFill>
              </a:rPr>
              <a:t>Wederzijdse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toestemming</a:t>
            </a:r>
            <a:endParaRPr lang="en-US" sz="2800" dirty="0">
              <a:solidFill>
                <a:schemeClr val="tx1"/>
              </a:solidFill>
            </a:endParaRPr>
          </a:p>
          <a:p>
            <a:pPr marL="742950" indent="-457200">
              <a:buFont typeface="+mj-lt"/>
              <a:buAutoNum type="arabicPeriod"/>
              <a:defRPr/>
            </a:pPr>
            <a:r>
              <a:rPr lang="en-US" sz="2800" dirty="0" err="1">
                <a:solidFill>
                  <a:schemeClr val="tx1"/>
                </a:solidFill>
              </a:rPr>
              <a:t>Gelijkwaardigheid</a:t>
            </a:r>
            <a:endParaRPr lang="en-US" sz="2800" dirty="0">
              <a:solidFill>
                <a:schemeClr val="tx1"/>
              </a:solidFill>
            </a:endParaRPr>
          </a:p>
          <a:p>
            <a:pPr marL="742950" indent="-457200">
              <a:buFont typeface="+mj-lt"/>
              <a:buAutoNum type="arabicPeriod"/>
              <a:defRPr/>
            </a:pPr>
            <a:r>
              <a:rPr lang="en-US" sz="2800" dirty="0" err="1">
                <a:solidFill>
                  <a:schemeClr val="tx1"/>
                </a:solidFill>
              </a:rPr>
              <a:t>Vrijwilligheid</a:t>
            </a:r>
            <a:endParaRPr lang="en-US" sz="2800" dirty="0">
              <a:solidFill>
                <a:schemeClr val="tx1"/>
              </a:solidFill>
            </a:endParaRPr>
          </a:p>
          <a:p>
            <a:pPr marL="742950" indent="-457200">
              <a:buFont typeface="+mj-lt"/>
              <a:buAutoNum type="arabicPeriod"/>
              <a:defRPr/>
            </a:pPr>
            <a:r>
              <a:rPr lang="en-US" sz="2800" dirty="0" err="1">
                <a:solidFill>
                  <a:schemeClr val="tx1"/>
                </a:solidFill>
              </a:rPr>
              <a:t>Leeftijdsadequaat</a:t>
            </a:r>
            <a:endParaRPr lang="en-US" sz="2800" dirty="0">
              <a:solidFill>
                <a:schemeClr val="tx1"/>
              </a:solidFill>
            </a:endParaRPr>
          </a:p>
          <a:p>
            <a:pPr marL="742950" indent="-457200">
              <a:buFont typeface="+mj-lt"/>
              <a:buAutoNum type="arabicPeriod"/>
              <a:defRPr/>
            </a:pPr>
            <a:r>
              <a:rPr lang="en-US" sz="2800" dirty="0" err="1">
                <a:solidFill>
                  <a:schemeClr val="tx1"/>
                </a:solidFill>
              </a:rPr>
              <a:t>Contextadequaat</a:t>
            </a:r>
            <a:endParaRPr lang="en-US" sz="2800" dirty="0">
              <a:solidFill>
                <a:schemeClr val="tx1"/>
              </a:solidFill>
            </a:endParaRPr>
          </a:p>
          <a:p>
            <a:pPr marL="742950" indent="-457200">
              <a:buFont typeface="+mj-lt"/>
              <a:buAutoNum type="arabicPeriod"/>
              <a:defRPr/>
            </a:pPr>
            <a:r>
              <a:rPr lang="en-US" sz="2800" dirty="0" err="1">
                <a:solidFill>
                  <a:schemeClr val="tx1"/>
                </a:solidFill>
              </a:rPr>
              <a:t>Zelfrespecterend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79912367-948E-404E-AB4E-676353B00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/>
              <a:t>Grensoverschrijdend seksueel gedrag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8DA1E5-40DA-4672-B263-3FE4FD76A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04" y="3557115"/>
            <a:ext cx="10515600" cy="2763297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n-US" altLang="nl-NL" dirty="0"/>
              <a:t>Mate van </a:t>
            </a:r>
            <a:r>
              <a:rPr lang="en-US" altLang="nl-NL" dirty="0" err="1"/>
              <a:t>grensoverschrijding</a:t>
            </a:r>
            <a:r>
              <a:rPr lang="en-US" altLang="nl-NL" dirty="0"/>
              <a:t> </a:t>
            </a:r>
            <a:r>
              <a:rPr lang="en-US" altLang="nl-NL" dirty="0" err="1"/>
              <a:t>bepaalt</a:t>
            </a:r>
            <a:r>
              <a:rPr lang="en-US" altLang="nl-NL" dirty="0"/>
              <a:t> de </a:t>
            </a:r>
            <a:r>
              <a:rPr lang="en-US" altLang="nl-NL" dirty="0" err="1"/>
              <a:t>kleur</a:t>
            </a:r>
            <a:r>
              <a:rPr lang="en-US" altLang="nl-NL" dirty="0"/>
              <a:t> van de </a:t>
            </a:r>
            <a:r>
              <a:rPr lang="en-US" altLang="nl-NL" dirty="0" err="1"/>
              <a:t>vlag</a:t>
            </a:r>
            <a:r>
              <a:rPr lang="en-US" altLang="nl-NL" dirty="0"/>
              <a:t>:</a:t>
            </a:r>
          </a:p>
          <a:p>
            <a:pPr marL="0" lvl="2" indent="0" algn="ctr">
              <a:buNone/>
              <a:defRPr/>
            </a:pPr>
            <a:r>
              <a:rPr lang="en-US" sz="2800" b="1" dirty="0" err="1">
                <a:solidFill>
                  <a:srgbClr val="00B050"/>
                </a:solidFill>
              </a:rPr>
              <a:t>Alle</a:t>
            </a:r>
            <a:r>
              <a:rPr lang="en-US" sz="2800" dirty="0">
                <a:solidFill>
                  <a:srgbClr val="00B050"/>
                </a:solidFill>
              </a:rPr>
              <a:t> criteria OK </a:t>
            </a:r>
            <a:r>
              <a:rPr lang="en-US" sz="280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sz="2800" dirty="0" err="1">
                <a:solidFill>
                  <a:srgbClr val="00B050"/>
                </a:solidFill>
                <a:sym typeface="Wingdings" panose="05000000000000000000" pitchFamily="2" charset="2"/>
              </a:rPr>
              <a:t>a</a:t>
            </a:r>
            <a:r>
              <a:rPr lang="en-US" sz="2800" dirty="0" err="1">
                <a:solidFill>
                  <a:srgbClr val="00B050"/>
                </a:solidFill>
              </a:rPr>
              <a:t>anvaardbaar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seksueel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gedrag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</a:p>
          <a:p>
            <a:pPr marL="0" lvl="2" indent="0" algn="ctr">
              <a:buNone/>
              <a:defRPr/>
            </a:pPr>
            <a:r>
              <a:rPr lang="en-US" sz="2800" dirty="0" err="1">
                <a:solidFill>
                  <a:srgbClr val="FFC000"/>
                </a:solidFill>
              </a:rPr>
              <a:t>Twijfels</a:t>
            </a:r>
            <a:r>
              <a:rPr lang="en-US" sz="2800" dirty="0">
                <a:solidFill>
                  <a:srgbClr val="FFC000"/>
                </a:solidFill>
              </a:rPr>
              <a:t>, </a:t>
            </a:r>
            <a:r>
              <a:rPr lang="en-US" sz="2800" dirty="0" err="1">
                <a:solidFill>
                  <a:srgbClr val="FFC000"/>
                </a:solidFill>
              </a:rPr>
              <a:t>licht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seksueel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grensoverschrijdend</a:t>
            </a:r>
            <a:r>
              <a:rPr lang="en-US" sz="2800" dirty="0">
                <a:solidFill>
                  <a:srgbClr val="FFC000"/>
                </a:solidFill>
              </a:rPr>
              <a:t> op </a:t>
            </a:r>
            <a:r>
              <a:rPr lang="en-US" sz="2800" b="1" dirty="0" err="1">
                <a:solidFill>
                  <a:srgbClr val="FFC000"/>
                </a:solidFill>
              </a:rPr>
              <a:t>één</a:t>
            </a:r>
            <a:r>
              <a:rPr lang="en-US" sz="2800" dirty="0">
                <a:solidFill>
                  <a:srgbClr val="FFC000"/>
                </a:solidFill>
              </a:rPr>
              <a:t> of meer criteria </a:t>
            </a:r>
          </a:p>
          <a:p>
            <a:pPr marL="0" lvl="2" indent="0" algn="ctr"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NIET OK, </a:t>
            </a:r>
            <a:r>
              <a:rPr lang="en-US" sz="2800" dirty="0" err="1">
                <a:solidFill>
                  <a:srgbClr val="FF0000"/>
                </a:solidFill>
              </a:rPr>
              <a:t>ernstig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grensoverschrijdend</a:t>
            </a:r>
            <a:r>
              <a:rPr lang="en-US" sz="2800" dirty="0">
                <a:solidFill>
                  <a:srgbClr val="FF0000"/>
                </a:solidFill>
              </a:rPr>
              <a:t> op </a:t>
            </a:r>
            <a:r>
              <a:rPr lang="en-US" sz="2800" b="1" dirty="0" err="1">
                <a:solidFill>
                  <a:srgbClr val="FF0000"/>
                </a:solidFill>
              </a:rPr>
              <a:t>één</a:t>
            </a:r>
            <a:r>
              <a:rPr lang="en-US" sz="2800" dirty="0">
                <a:solidFill>
                  <a:srgbClr val="FF0000"/>
                </a:solidFill>
              </a:rPr>
              <a:t> of meer criteria</a:t>
            </a:r>
          </a:p>
          <a:p>
            <a:pPr marL="0" lvl="2" indent="0" algn="ctr">
              <a:buNone/>
              <a:defRPr/>
            </a:pPr>
            <a:r>
              <a:rPr lang="en-US" sz="2800" dirty="0" err="1"/>
              <a:t>Helemaal</a:t>
            </a:r>
            <a:r>
              <a:rPr lang="en-US" sz="2800" dirty="0"/>
              <a:t> NIET OK, </a:t>
            </a:r>
            <a:r>
              <a:rPr lang="en-US" sz="2800" dirty="0" err="1"/>
              <a:t>zwaar</a:t>
            </a:r>
            <a:r>
              <a:rPr lang="en-US" sz="2800" dirty="0"/>
              <a:t> </a:t>
            </a:r>
            <a:r>
              <a:rPr lang="en-US" sz="2800" dirty="0" err="1"/>
              <a:t>grensoverschrijdend</a:t>
            </a:r>
            <a:r>
              <a:rPr lang="en-US" sz="2800" dirty="0"/>
              <a:t> op </a:t>
            </a:r>
            <a:r>
              <a:rPr lang="en-US" sz="2800" b="1" dirty="0" err="1"/>
              <a:t>één</a:t>
            </a:r>
            <a:r>
              <a:rPr lang="en-US" sz="2800" dirty="0"/>
              <a:t> of meer criteria</a:t>
            </a:r>
            <a:endParaRPr lang="en-US" altLang="nl-NL" sz="2800" dirty="0">
              <a:solidFill>
                <a:schemeClr val="tx1"/>
              </a:solidFill>
            </a:endParaRPr>
          </a:p>
        </p:txBody>
      </p:sp>
      <p:pic>
        <p:nvPicPr>
          <p:cNvPr id="14" name="Picture 2" descr="Vlaggensysteem Sensoa nu ook voor het onderwijs! -">
            <a:extLst>
              <a:ext uri="{FF2B5EF4-FFF2-40B4-BE49-F238E27FC236}">
                <a16:creationId xmlns:a16="http://schemas.microsoft.com/office/drawing/2014/main" id="{6F6EA95C-E760-4B7E-BBE6-FBD86490F0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6" t="61352" r="33501" b="6795"/>
          <a:stretch/>
        </p:blipFill>
        <p:spPr bwMode="auto">
          <a:xfrm>
            <a:off x="4424296" y="1506683"/>
            <a:ext cx="3343407" cy="1794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02027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4DF52CD1518440A9410417543192CF" ma:contentTypeVersion="13" ma:contentTypeDescription="Een nieuw document maken." ma:contentTypeScope="" ma:versionID="0bf162ebfbbac1ec979f42e89ff10ace">
  <xsd:schema xmlns:xsd="http://www.w3.org/2001/XMLSchema" xmlns:xs="http://www.w3.org/2001/XMLSchema" xmlns:p="http://schemas.microsoft.com/office/2006/metadata/properties" xmlns:ns3="41d31240-3f9b-4160-aa9d-7e114304e6cc" xmlns:ns4="d665bda0-32f6-4388-bc96-c7f43a2006b3" targetNamespace="http://schemas.microsoft.com/office/2006/metadata/properties" ma:root="true" ma:fieldsID="29bd4395d7744027b86411747b543161" ns3:_="" ns4:_="">
    <xsd:import namespace="41d31240-3f9b-4160-aa9d-7e114304e6cc"/>
    <xsd:import namespace="d665bda0-32f6-4388-bc96-c7f43a2006b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31240-3f9b-4160-aa9d-7e114304e6c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bda0-32f6-4388-bc96-c7f43a2006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150036-B02A-4BC1-9A61-CB11262506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0C193B-B69F-4D7C-AAAF-436E9D0E7E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31240-3f9b-4160-aa9d-7e114304e6cc"/>
    <ds:schemaRef ds:uri="d665bda0-32f6-4388-bc96-c7f43a2006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B918A6-2099-4DE2-9A32-4CAC4F63534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660</Words>
  <Application>Microsoft Macintosh PowerPoint</Application>
  <PresentationFormat>Breedbeeld</PresentationFormat>
  <Paragraphs>100</Paragraphs>
  <Slides>15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Kantoorthema</vt:lpstr>
      <vt:lpstr> Vlaggensysteem</vt:lpstr>
      <vt:lpstr>Doel van deze cursus</vt:lpstr>
      <vt:lpstr>In gesprek met kinderen en hun ouders</vt:lpstr>
      <vt:lpstr>Wat is het Vlaggensysteem?</vt:lpstr>
      <vt:lpstr>Doelen van het Vlaggensysteem</vt:lpstr>
      <vt:lpstr>Achtergrond van het Vlaggensysteem</vt:lpstr>
      <vt:lpstr>Het Vlaggensysteem omvat:</vt:lpstr>
      <vt:lpstr>Beoordelen seksueel gedrag a.d.h.v. stuurwiel met zes criteria: </vt:lpstr>
      <vt:lpstr>Grensoverschrijdend seksueel gedrag</vt:lpstr>
      <vt:lpstr>PowerPoint-presentatie</vt:lpstr>
      <vt:lpstr>PowerPoint-presentatie</vt:lpstr>
      <vt:lpstr>PowerPoint-presentatie</vt:lpstr>
      <vt:lpstr>PowerPoint-presentatie</vt:lpstr>
      <vt:lpstr>Pedagogische reactive op:</vt:lpstr>
      <vt:lpstr>Oefening Zelf ‘vlaggen’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 is het Vlaggensysteem?</dc:title>
  <dc:creator>Drewes HME, Isabell</dc:creator>
  <cp:lastModifiedBy>Dijk HIC van, Carlinde</cp:lastModifiedBy>
  <cp:revision>4</cp:revision>
  <dcterms:created xsi:type="dcterms:W3CDTF">2020-11-24T20:40:53Z</dcterms:created>
  <dcterms:modified xsi:type="dcterms:W3CDTF">2025-05-04T14:08:22Z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0x010100FD4DF52CD1518440A9410417543192CF</vt:lpwstr>
  </property>
</Properties>
</file>